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y="5143500" cx="9144000"/>
  <p:notesSz cx="6858000" cy="9144000"/>
  <p:embeddedFontLst>
    <p:embeddedFont>
      <p:font typeface="Old Standard TT"/>
      <p:regular r:id="rId30"/>
      <p:bold r:id="rId31"/>
      <p: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OldStandardTT-bold.fntdata"/><Relationship Id="rId30" Type="http://schemas.openxmlformats.org/officeDocument/2006/relationships/font" Target="fonts/OldStandardTT-regular.fntdata"/><Relationship Id="rId11" Type="http://schemas.openxmlformats.org/officeDocument/2006/relationships/slide" Target="slides/slide7.xml"/><Relationship Id="rId10" Type="http://schemas.openxmlformats.org/officeDocument/2006/relationships/slide" Target="slides/slide6.xml"/><Relationship Id="rId32" Type="http://schemas.openxmlformats.org/officeDocument/2006/relationships/font" Target="fonts/OldStandardTT-italic.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9" name="Shape 129"/>
        <p:cNvGrpSpPr/>
        <p:nvPr/>
      </p:nvGrpSpPr>
      <p:grpSpPr>
        <a:xfrm>
          <a:off x="0" y="0"/>
          <a:ext cx="0" cy="0"/>
          <a:chOff x="0" y="0"/>
          <a:chExt cx="0" cy="0"/>
        </a:xfrm>
      </p:grpSpPr>
      <p:sp>
        <p:nvSpPr>
          <p:cNvPr id="130" name="Shape 1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1" name="Shape 13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7" name="Shape 137"/>
        <p:cNvGrpSpPr/>
        <p:nvPr/>
      </p:nvGrpSpPr>
      <p:grpSpPr>
        <a:xfrm>
          <a:off x="0" y="0"/>
          <a:ext cx="0" cy="0"/>
          <a:chOff x="0" y="0"/>
          <a:chExt cx="0" cy="0"/>
        </a:xfrm>
      </p:grpSpPr>
      <p:sp>
        <p:nvSpPr>
          <p:cNvPr id="138" name="Shape 1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9" name="Shape 13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6" name="Shape 146"/>
        <p:cNvGrpSpPr/>
        <p:nvPr/>
      </p:nvGrpSpPr>
      <p:grpSpPr>
        <a:xfrm>
          <a:off x="0" y="0"/>
          <a:ext cx="0" cy="0"/>
          <a:chOff x="0" y="0"/>
          <a:chExt cx="0" cy="0"/>
        </a:xfrm>
      </p:grpSpPr>
      <p:sp>
        <p:nvSpPr>
          <p:cNvPr id="147" name="Shape 1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8" name="Shape 14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9" name="Shape 159"/>
        <p:cNvGrpSpPr/>
        <p:nvPr/>
      </p:nvGrpSpPr>
      <p:grpSpPr>
        <a:xfrm>
          <a:off x="0" y="0"/>
          <a:ext cx="0" cy="0"/>
          <a:chOff x="0" y="0"/>
          <a:chExt cx="0" cy="0"/>
        </a:xfrm>
      </p:grpSpPr>
      <p:sp>
        <p:nvSpPr>
          <p:cNvPr id="160" name="Shape 1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1" name="Shape 16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0" name="Shape 170"/>
        <p:cNvGrpSpPr/>
        <p:nvPr/>
      </p:nvGrpSpPr>
      <p:grpSpPr>
        <a:xfrm>
          <a:off x="0" y="0"/>
          <a:ext cx="0" cy="0"/>
          <a:chOff x="0" y="0"/>
          <a:chExt cx="0" cy="0"/>
        </a:xfrm>
      </p:grpSpPr>
      <p:sp>
        <p:nvSpPr>
          <p:cNvPr id="171" name="Shape 1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2" name="Shape 17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2" name="Shape 182"/>
        <p:cNvGrpSpPr/>
        <p:nvPr/>
      </p:nvGrpSpPr>
      <p:grpSpPr>
        <a:xfrm>
          <a:off x="0" y="0"/>
          <a:ext cx="0" cy="0"/>
          <a:chOff x="0" y="0"/>
          <a:chExt cx="0" cy="0"/>
        </a:xfrm>
      </p:grpSpPr>
      <p:sp>
        <p:nvSpPr>
          <p:cNvPr id="183" name="Shape 1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4" name="Shape 18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5" name="Shape 195"/>
        <p:cNvGrpSpPr/>
        <p:nvPr/>
      </p:nvGrpSpPr>
      <p:grpSpPr>
        <a:xfrm>
          <a:off x="0" y="0"/>
          <a:ext cx="0" cy="0"/>
          <a:chOff x="0" y="0"/>
          <a:chExt cx="0" cy="0"/>
        </a:xfrm>
      </p:grpSpPr>
      <p:sp>
        <p:nvSpPr>
          <p:cNvPr id="196" name="Shape 1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7" name="Shape 19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1" name="Shape 211"/>
        <p:cNvGrpSpPr/>
        <p:nvPr/>
      </p:nvGrpSpPr>
      <p:grpSpPr>
        <a:xfrm>
          <a:off x="0" y="0"/>
          <a:ext cx="0" cy="0"/>
          <a:chOff x="0" y="0"/>
          <a:chExt cx="0" cy="0"/>
        </a:xfrm>
      </p:grpSpPr>
      <p:sp>
        <p:nvSpPr>
          <p:cNvPr id="212" name="Shape 2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3" name="Shape 21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0" name="Shape 220"/>
        <p:cNvGrpSpPr/>
        <p:nvPr/>
      </p:nvGrpSpPr>
      <p:grpSpPr>
        <a:xfrm>
          <a:off x="0" y="0"/>
          <a:ext cx="0" cy="0"/>
          <a:chOff x="0" y="0"/>
          <a:chExt cx="0" cy="0"/>
        </a:xfrm>
      </p:grpSpPr>
      <p:sp>
        <p:nvSpPr>
          <p:cNvPr id="221" name="Shape 2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2" name="Shape 22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9" name="Shape 229"/>
        <p:cNvGrpSpPr/>
        <p:nvPr/>
      </p:nvGrpSpPr>
      <p:grpSpPr>
        <a:xfrm>
          <a:off x="0" y="0"/>
          <a:ext cx="0" cy="0"/>
          <a:chOff x="0" y="0"/>
          <a:chExt cx="0" cy="0"/>
        </a:xfrm>
      </p:grpSpPr>
      <p:sp>
        <p:nvSpPr>
          <p:cNvPr id="230" name="Shape 2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1" name="Shape 23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 name="Shape 64"/>
        <p:cNvGrpSpPr/>
        <p:nvPr/>
      </p:nvGrpSpPr>
      <p:grpSpPr>
        <a:xfrm>
          <a:off x="0" y="0"/>
          <a:ext cx="0" cy="0"/>
          <a:chOff x="0" y="0"/>
          <a:chExt cx="0" cy="0"/>
        </a:xfrm>
      </p:grpSpPr>
      <p:sp>
        <p:nvSpPr>
          <p:cNvPr id="65" name="Shape 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6" name="Shape 6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7" name="Shape 237"/>
        <p:cNvGrpSpPr/>
        <p:nvPr/>
      </p:nvGrpSpPr>
      <p:grpSpPr>
        <a:xfrm>
          <a:off x="0" y="0"/>
          <a:ext cx="0" cy="0"/>
          <a:chOff x="0" y="0"/>
          <a:chExt cx="0" cy="0"/>
        </a:xfrm>
      </p:grpSpPr>
      <p:sp>
        <p:nvSpPr>
          <p:cNvPr id="238" name="Shape 2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9" name="Shape 23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6" name="Shape 246"/>
        <p:cNvGrpSpPr/>
        <p:nvPr/>
      </p:nvGrpSpPr>
      <p:grpSpPr>
        <a:xfrm>
          <a:off x="0" y="0"/>
          <a:ext cx="0" cy="0"/>
          <a:chOff x="0" y="0"/>
          <a:chExt cx="0" cy="0"/>
        </a:xfrm>
      </p:grpSpPr>
      <p:sp>
        <p:nvSpPr>
          <p:cNvPr id="247" name="Shape 2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8" name="Shape 24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5" name="Shape 255"/>
        <p:cNvGrpSpPr/>
        <p:nvPr/>
      </p:nvGrpSpPr>
      <p:grpSpPr>
        <a:xfrm>
          <a:off x="0" y="0"/>
          <a:ext cx="0" cy="0"/>
          <a:chOff x="0" y="0"/>
          <a:chExt cx="0" cy="0"/>
        </a:xfrm>
      </p:grpSpPr>
      <p:sp>
        <p:nvSpPr>
          <p:cNvPr id="256" name="Shape 2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7" name="Shape 25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4" name="Shape 264"/>
        <p:cNvGrpSpPr/>
        <p:nvPr/>
      </p:nvGrpSpPr>
      <p:grpSpPr>
        <a:xfrm>
          <a:off x="0" y="0"/>
          <a:ext cx="0" cy="0"/>
          <a:chOff x="0" y="0"/>
          <a:chExt cx="0" cy="0"/>
        </a:xfrm>
      </p:grpSpPr>
      <p:sp>
        <p:nvSpPr>
          <p:cNvPr id="265" name="Shape 2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6" name="Shape 26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0" name="Shape 270"/>
        <p:cNvGrpSpPr/>
        <p:nvPr/>
      </p:nvGrpSpPr>
      <p:grpSpPr>
        <a:xfrm>
          <a:off x="0" y="0"/>
          <a:ext cx="0" cy="0"/>
          <a:chOff x="0" y="0"/>
          <a:chExt cx="0" cy="0"/>
        </a:xfrm>
      </p:grpSpPr>
      <p:sp>
        <p:nvSpPr>
          <p:cNvPr id="271" name="Shape 2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2" name="Shape 27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2" name="Shape 282"/>
        <p:cNvGrpSpPr/>
        <p:nvPr/>
      </p:nvGrpSpPr>
      <p:grpSpPr>
        <a:xfrm>
          <a:off x="0" y="0"/>
          <a:ext cx="0" cy="0"/>
          <a:chOff x="0" y="0"/>
          <a:chExt cx="0" cy="0"/>
        </a:xfrm>
      </p:grpSpPr>
      <p:sp>
        <p:nvSpPr>
          <p:cNvPr id="283" name="Shape 2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4" name="Shape 28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 name="Shape 70"/>
        <p:cNvGrpSpPr/>
        <p:nvPr/>
      </p:nvGrpSpPr>
      <p:grpSpPr>
        <a:xfrm>
          <a:off x="0" y="0"/>
          <a:ext cx="0" cy="0"/>
          <a:chOff x="0" y="0"/>
          <a:chExt cx="0" cy="0"/>
        </a:xfrm>
      </p:grpSpPr>
      <p:sp>
        <p:nvSpPr>
          <p:cNvPr id="71" name="Shape 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2" name="Shape 7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8" name="Shape 78"/>
        <p:cNvGrpSpPr/>
        <p:nvPr/>
      </p:nvGrpSpPr>
      <p:grpSpPr>
        <a:xfrm>
          <a:off x="0" y="0"/>
          <a:ext cx="0" cy="0"/>
          <a:chOff x="0" y="0"/>
          <a:chExt cx="0" cy="0"/>
        </a:xfrm>
      </p:grpSpPr>
      <p:sp>
        <p:nvSpPr>
          <p:cNvPr id="79" name="Shape 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0" name="Shape 8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8" name="Shape 8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6" name="Shape 9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4" name="Shape 10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3" name="Shape 11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0" name="Shape 120"/>
        <p:cNvGrpSpPr/>
        <p:nvPr/>
      </p:nvGrpSpPr>
      <p:grpSpPr>
        <a:xfrm>
          <a:off x="0" y="0"/>
          <a:ext cx="0" cy="0"/>
          <a:chOff x="0" y="0"/>
          <a:chExt cx="0" cy="0"/>
        </a:xfrm>
      </p:grpSpPr>
      <p:sp>
        <p:nvSpPr>
          <p:cNvPr id="121" name="Shape 1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2" name="Shape 12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dk1"/>
        </a:solidFill>
      </p:bgPr>
    </p:bg>
    <p:spTree>
      <p:nvGrpSpPr>
        <p:cNvPr id="9" name="Shape 9"/>
        <p:cNvGrpSpPr/>
        <p:nvPr/>
      </p:nvGrpSpPr>
      <p:grpSpPr>
        <a:xfrm>
          <a:off x="0" y="0"/>
          <a:ext cx="0" cy="0"/>
          <a:chOff x="0" y="0"/>
          <a:chExt cx="0" cy="0"/>
        </a:xfrm>
      </p:grpSpPr>
      <p:sp>
        <p:nvSpPr>
          <p:cNvPr id="10" name="Shape 10"/>
          <p:cNvSpPr/>
          <p:nvPr/>
        </p:nvSpPr>
        <p:spPr>
          <a:xfrm>
            <a:off x="0" y="100"/>
            <a:ext cx="9144000" cy="1711799"/>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cxnSp>
        <p:nvCxnSpPr>
          <p:cNvPr id="11" name="Shape 11"/>
          <p:cNvCxnSpPr/>
          <p:nvPr/>
        </p:nvCxnSpPr>
        <p:spPr>
          <a:xfrm>
            <a:off x="641934" y="3597500"/>
            <a:ext cx="390299" cy="0"/>
          </a:xfrm>
          <a:prstGeom prst="straightConnector1">
            <a:avLst/>
          </a:prstGeom>
          <a:noFill/>
          <a:ln cap="flat" cmpd="sng" w="28575">
            <a:solidFill>
              <a:schemeClr val="accent1"/>
            </a:solidFill>
            <a:prstDash val="solid"/>
            <a:round/>
            <a:headEnd len="med" w="med" type="none"/>
            <a:tailEnd len="med" w="med" type="none"/>
          </a:ln>
        </p:spPr>
      </p:cxnSp>
      <p:sp>
        <p:nvSpPr>
          <p:cNvPr id="12" name="Shape 12"/>
          <p:cNvSpPr txBox="1"/>
          <p:nvPr>
            <p:ph type="ctrTitle"/>
          </p:nvPr>
        </p:nvSpPr>
        <p:spPr>
          <a:xfrm>
            <a:off x="512700" y="1893300"/>
            <a:ext cx="8118599" cy="1522800"/>
          </a:xfrm>
          <a:prstGeom prst="rect">
            <a:avLst/>
          </a:prstGeom>
        </p:spPr>
        <p:txBody>
          <a:bodyPr anchorCtr="0" anchor="b" bIns="91425" lIns="91425" rIns="91425" tIns="91425"/>
          <a:lstStyle>
            <a:lvl1pPr lvl="0">
              <a:spcBef>
                <a:spcPts val="0"/>
              </a:spcBef>
              <a:buClr>
                <a:schemeClr val="accent1"/>
              </a:buClr>
              <a:buSzPct val="100000"/>
              <a:defRPr sz="4200">
                <a:solidFill>
                  <a:schemeClr val="accent1"/>
                </a:solidFill>
              </a:defRPr>
            </a:lvl1pPr>
            <a:lvl2pPr lvl="1">
              <a:spcBef>
                <a:spcPts val="0"/>
              </a:spcBef>
              <a:buClr>
                <a:schemeClr val="accent1"/>
              </a:buClr>
              <a:buSzPct val="100000"/>
              <a:defRPr sz="4200">
                <a:solidFill>
                  <a:schemeClr val="accent1"/>
                </a:solidFill>
              </a:defRPr>
            </a:lvl2pPr>
            <a:lvl3pPr lvl="2">
              <a:spcBef>
                <a:spcPts val="0"/>
              </a:spcBef>
              <a:buClr>
                <a:schemeClr val="accent1"/>
              </a:buClr>
              <a:buSzPct val="100000"/>
              <a:defRPr sz="4200">
                <a:solidFill>
                  <a:schemeClr val="accent1"/>
                </a:solidFill>
              </a:defRPr>
            </a:lvl3pPr>
            <a:lvl4pPr lvl="3">
              <a:spcBef>
                <a:spcPts val="0"/>
              </a:spcBef>
              <a:buClr>
                <a:schemeClr val="accent1"/>
              </a:buClr>
              <a:buSzPct val="100000"/>
              <a:defRPr sz="4200">
                <a:solidFill>
                  <a:schemeClr val="accent1"/>
                </a:solidFill>
              </a:defRPr>
            </a:lvl4pPr>
            <a:lvl5pPr lvl="4">
              <a:spcBef>
                <a:spcPts val="0"/>
              </a:spcBef>
              <a:buClr>
                <a:schemeClr val="accent1"/>
              </a:buClr>
              <a:buSzPct val="100000"/>
              <a:defRPr sz="4200">
                <a:solidFill>
                  <a:schemeClr val="accent1"/>
                </a:solidFill>
              </a:defRPr>
            </a:lvl5pPr>
            <a:lvl6pPr lvl="5">
              <a:spcBef>
                <a:spcPts val="0"/>
              </a:spcBef>
              <a:buClr>
                <a:schemeClr val="accent1"/>
              </a:buClr>
              <a:buSzPct val="100000"/>
              <a:defRPr sz="4200">
                <a:solidFill>
                  <a:schemeClr val="accent1"/>
                </a:solidFill>
              </a:defRPr>
            </a:lvl6pPr>
            <a:lvl7pPr lvl="6">
              <a:spcBef>
                <a:spcPts val="0"/>
              </a:spcBef>
              <a:buClr>
                <a:schemeClr val="accent1"/>
              </a:buClr>
              <a:buSzPct val="100000"/>
              <a:defRPr sz="4200">
                <a:solidFill>
                  <a:schemeClr val="accent1"/>
                </a:solidFill>
              </a:defRPr>
            </a:lvl7pPr>
            <a:lvl8pPr lvl="7">
              <a:spcBef>
                <a:spcPts val="0"/>
              </a:spcBef>
              <a:buClr>
                <a:schemeClr val="accent1"/>
              </a:buClr>
              <a:buSzPct val="100000"/>
              <a:defRPr sz="4200">
                <a:solidFill>
                  <a:schemeClr val="accent1"/>
                </a:solidFill>
              </a:defRPr>
            </a:lvl8pPr>
            <a:lvl9pPr lvl="8">
              <a:spcBef>
                <a:spcPts val="0"/>
              </a:spcBef>
              <a:buClr>
                <a:schemeClr val="accent1"/>
              </a:buClr>
              <a:buSzPct val="100000"/>
              <a:defRPr sz="4200">
                <a:solidFill>
                  <a:schemeClr val="accent1"/>
                </a:solidFill>
              </a:defRPr>
            </a:lvl9pPr>
          </a:lstStyle>
          <a:p/>
        </p:txBody>
      </p:sp>
      <p:sp>
        <p:nvSpPr>
          <p:cNvPr id="13" name="Shape 13"/>
          <p:cNvSpPr txBox="1"/>
          <p:nvPr>
            <p:ph idx="1" type="subTitle"/>
          </p:nvPr>
        </p:nvSpPr>
        <p:spPr>
          <a:xfrm>
            <a:off x="512700" y="3840639"/>
            <a:ext cx="8118599" cy="787499"/>
          </a:xfrm>
          <a:prstGeom prst="rect">
            <a:avLst/>
          </a:prstGeom>
        </p:spPr>
        <p:txBody>
          <a:bodyPr anchorCtr="0" anchor="t" bIns="91425" lIns="91425" rIns="91425" tIns="91425"/>
          <a:lstStyle>
            <a:lvl1pPr lvl="0">
              <a:lnSpc>
                <a:spcPct val="100000"/>
              </a:lnSpc>
              <a:spcBef>
                <a:spcPts val="0"/>
              </a:spcBef>
              <a:spcAft>
                <a:spcPts val="0"/>
              </a:spcAft>
              <a:buClr>
                <a:schemeClr val="accent2"/>
              </a:buClr>
              <a:buSzPct val="100000"/>
              <a:buNone/>
              <a:defRPr sz="2400">
                <a:solidFill>
                  <a:schemeClr val="accent2"/>
                </a:solidFill>
              </a:defRPr>
            </a:lvl1pPr>
            <a:lvl2pPr lvl="1">
              <a:lnSpc>
                <a:spcPct val="100000"/>
              </a:lnSpc>
              <a:spcBef>
                <a:spcPts val="0"/>
              </a:spcBef>
              <a:spcAft>
                <a:spcPts val="0"/>
              </a:spcAft>
              <a:buClr>
                <a:schemeClr val="accent2"/>
              </a:buClr>
              <a:buSzPct val="100000"/>
              <a:buNone/>
              <a:defRPr sz="2400">
                <a:solidFill>
                  <a:schemeClr val="accent2"/>
                </a:solidFill>
              </a:defRPr>
            </a:lvl2pPr>
            <a:lvl3pPr lvl="2">
              <a:lnSpc>
                <a:spcPct val="100000"/>
              </a:lnSpc>
              <a:spcBef>
                <a:spcPts val="0"/>
              </a:spcBef>
              <a:spcAft>
                <a:spcPts val="0"/>
              </a:spcAft>
              <a:buClr>
                <a:schemeClr val="accent2"/>
              </a:buClr>
              <a:buSzPct val="100000"/>
              <a:buNone/>
              <a:defRPr sz="2400">
                <a:solidFill>
                  <a:schemeClr val="accent2"/>
                </a:solidFill>
              </a:defRPr>
            </a:lvl3pPr>
            <a:lvl4pPr lvl="3">
              <a:lnSpc>
                <a:spcPct val="100000"/>
              </a:lnSpc>
              <a:spcBef>
                <a:spcPts val="0"/>
              </a:spcBef>
              <a:spcAft>
                <a:spcPts val="0"/>
              </a:spcAft>
              <a:buClr>
                <a:schemeClr val="accent2"/>
              </a:buClr>
              <a:buSzPct val="100000"/>
              <a:buNone/>
              <a:defRPr sz="2400">
                <a:solidFill>
                  <a:schemeClr val="accent2"/>
                </a:solidFill>
              </a:defRPr>
            </a:lvl4pPr>
            <a:lvl5pPr lvl="4">
              <a:lnSpc>
                <a:spcPct val="100000"/>
              </a:lnSpc>
              <a:spcBef>
                <a:spcPts val="0"/>
              </a:spcBef>
              <a:spcAft>
                <a:spcPts val="0"/>
              </a:spcAft>
              <a:buClr>
                <a:schemeClr val="accent2"/>
              </a:buClr>
              <a:buSzPct val="100000"/>
              <a:buNone/>
              <a:defRPr sz="2400">
                <a:solidFill>
                  <a:schemeClr val="accent2"/>
                </a:solidFill>
              </a:defRPr>
            </a:lvl5pPr>
            <a:lvl6pPr lvl="5">
              <a:lnSpc>
                <a:spcPct val="100000"/>
              </a:lnSpc>
              <a:spcBef>
                <a:spcPts val="0"/>
              </a:spcBef>
              <a:spcAft>
                <a:spcPts val="0"/>
              </a:spcAft>
              <a:buClr>
                <a:schemeClr val="accent2"/>
              </a:buClr>
              <a:buSzPct val="100000"/>
              <a:buNone/>
              <a:defRPr sz="2400">
                <a:solidFill>
                  <a:schemeClr val="accent2"/>
                </a:solidFill>
              </a:defRPr>
            </a:lvl6pPr>
            <a:lvl7pPr lvl="6">
              <a:lnSpc>
                <a:spcPct val="100000"/>
              </a:lnSpc>
              <a:spcBef>
                <a:spcPts val="0"/>
              </a:spcBef>
              <a:spcAft>
                <a:spcPts val="0"/>
              </a:spcAft>
              <a:buClr>
                <a:schemeClr val="accent2"/>
              </a:buClr>
              <a:buSzPct val="100000"/>
              <a:buNone/>
              <a:defRPr sz="2400">
                <a:solidFill>
                  <a:schemeClr val="accent2"/>
                </a:solidFill>
              </a:defRPr>
            </a:lvl7pPr>
            <a:lvl8pPr lvl="7">
              <a:lnSpc>
                <a:spcPct val="100000"/>
              </a:lnSpc>
              <a:spcBef>
                <a:spcPts val="0"/>
              </a:spcBef>
              <a:spcAft>
                <a:spcPts val="0"/>
              </a:spcAft>
              <a:buClr>
                <a:schemeClr val="accent2"/>
              </a:buClr>
              <a:buSzPct val="100000"/>
              <a:buNone/>
              <a:defRPr sz="2400">
                <a:solidFill>
                  <a:schemeClr val="accent2"/>
                </a:solidFill>
              </a:defRPr>
            </a:lvl8pPr>
            <a:lvl9pPr lvl="8">
              <a:lnSpc>
                <a:spcPct val="100000"/>
              </a:lnSpc>
              <a:spcBef>
                <a:spcPts val="0"/>
              </a:spcBef>
              <a:spcAft>
                <a:spcPts val="0"/>
              </a:spcAft>
              <a:buClr>
                <a:schemeClr val="accent2"/>
              </a:buClr>
              <a:buSzPct val="100000"/>
              <a:buNone/>
              <a:defRPr sz="2400">
                <a:solidFill>
                  <a:schemeClr val="accent2"/>
                </a:solidFill>
              </a:defRPr>
            </a:lvl9pPr>
          </a:lstStyle>
          <a:p/>
        </p:txBody>
      </p:sp>
      <p:sp>
        <p:nvSpPr>
          <p:cNvPr id="14" name="Shape 14"/>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accent1"/>
                </a:solidFil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9" name="Shape 49"/>
        <p:cNvGrpSpPr/>
        <p:nvPr/>
      </p:nvGrpSpPr>
      <p:grpSpPr>
        <a:xfrm>
          <a:off x="0" y="0"/>
          <a:ext cx="0" cy="0"/>
          <a:chOff x="0" y="0"/>
          <a:chExt cx="0" cy="0"/>
        </a:xfrm>
      </p:grpSpPr>
      <p:sp>
        <p:nvSpPr>
          <p:cNvPr id="50" name="Shape 50"/>
          <p:cNvSpPr txBox="1"/>
          <p:nvPr>
            <p:ph type="title"/>
          </p:nvPr>
        </p:nvSpPr>
        <p:spPr>
          <a:xfrm>
            <a:off x="311700" y="1039650"/>
            <a:ext cx="8520599" cy="2106299"/>
          </a:xfrm>
          <a:prstGeom prst="rect">
            <a:avLst/>
          </a:prstGeom>
        </p:spPr>
        <p:txBody>
          <a:bodyPr anchorCtr="0" anchor="b" bIns="91425" lIns="91425" rIns="91425" tIns="91425"/>
          <a:lstStyle>
            <a:lvl1pPr lvl="0" algn="ctr">
              <a:spcBef>
                <a:spcPts val="0"/>
              </a:spcBef>
              <a:buSzPct val="100000"/>
              <a:defRPr b="1" sz="14000"/>
            </a:lvl1pPr>
            <a:lvl2pPr lvl="1" algn="ctr">
              <a:spcBef>
                <a:spcPts val="0"/>
              </a:spcBef>
              <a:buSzPct val="100000"/>
              <a:defRPr b="1" sz="14000"/>
            </a:lvl2pPr>
            <a:lvl3pPr lvl="2" algn="ctr">
              <a:spcBef>
                <a:spcPts val="0"/>
              </a:spcBef>
              <a:buSzPct val="100000"/>
              <a:defRPr b="1" sz="14000"/>
            </a:lvl3pPr>
            <a:lvl4pPr lvl="3" algn="ctr">
              <a:spcBef>
                <a:spcPts val="0"/>
              </a:spcBef>
              <a:buSzPct val="100000"/>
              <a:defRPr b="1" sz="14000"/>
            </a:lvl4pPr>
            <a:lvl5pPr lvl="4" algn="ctr">
              <a:spcBef>
                <a:spcPts val="0"/>
              </a:spcBef>
              <a:buSzPct val="100000"/>
              <a:defRPr b="1" sz="14000"/>
            </a:lvl5pPr>
            <a:lvl6pPr lvl="5" algn="ctr">
              <a:spcBef>
                <a:spcPts val="0"/>
              </a:spcBef>
              <a:buSzPct val="100000"/>
              <a:defRPr b="1" sz="14000"/>
            </a:lvl6pPr>
            <a:lvl7pPr lvl="6" algn="ctr">
              <a:spcBef>
                <a:spcPts val="0"/>
              </a:spcBef>
              <a:buSzPct val="100000"/>
              <a:defRPr b="1" sz="14000"/>
            </a:lvl7pPr>
            <a:lvl8pPr lvl="7" algn="ctr">
              <a:spcBef>
                <a:spcPts val="0"/>
              </a:spcBef>
              <a:buSzPct val="100000"/>
              <a:defRPr b="1" sz="14000"/>
            </a:lvl8pPr>
            <a:lvl9pPr lvl="8" algn="ctr">
              <a:spcBef>
                <a:spcPts val="0"/>
              </a:spcBef>
              <a:buSzPct val="100000"/>
              <a:defRPr b="1" sz="14000"/>
            </a:lvl9pPr>
          </a:lstStyle>
          <a:p/>
        </p:txBody>
      </p:sp>
      <p:sp>
        <p:nvSpPr>
          <p:cNvPr id="51" name="Shape 51"/>
          <p:cNvSpPr txBox="1"/>
          <p:nvPr>
            <p:ph idx="1" type="body"/>
          </p:nvPr>
        </p:nvSpPr>
        <p:spPr>
          <a:xfrm>
            <a:off x="311700" y="3228425"/>
            <a:ext cx="8520599"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2" name="Shape 52"/>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3" name="Shape 53"/>
        <p:cNvGrpSpPr/>
        <p:nvPr/>
      </p:nvGrpSpPr>
      <p:grpSpPr>
        <a:xfrm>
          <a:off x="0" y="0"/>
          <a:ext cx="0" cy="0"/>
          <a:chOff x="0" y="0"/>
          <a:chExt cx="0" cy="0"/>
        </a:xfrm>
      </p:grpSpPr>
      <p:sp>
        <p:nvSpPr>
          <p:cNvPr id="54" name="Shape 54"/>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dk1"/>
        </a:solidFill>
      </p:bgPr>
    </p:bg>
    <p:spTree>
      <p:nvGrpSpPr>
        <p:cNvPr id="15" name="Shape 15"/>
        <p:cNvGrpSpPr/>
        <p:nvPr/>
      </p:nvGrpSpPr>
      <p:grpSpPr>
        <a:xfrm>
          <a:off x="0" y="0"/>
          <a:ext cx="0" cy="0"/>
          <a:chOff x="0" y="0"/>
          <a:chExt cx="0" cy="0"/>
        </a:xfrm>
      </p:grpSpPr>
      <p:cxnSp>
        <p:nvCxnSpPr>
          <p:cNvPr id="16" name="Shape 16"/>
          <p:cNvCxnSpPr/>
          <p:nvPr/>
        </p:nvCxnSpPr>
        <p:spPr>
          <a:xfrm>
            <a:off x="641934" y="3597500"/>
            <a:ext cx="390299" cy="0"/>
          </a:xfrm>
          <a:prstGeom prst="straightConnector1">
            <a:avLst/>
          </a:prstGeom>
          <a:noFill/>
          <a:ln cap="flat" cmpd="sng" w="28575">
            <a:solidFill>
              <a:schemeClr val="lt2"/>
            </a:solidFill>
            <a:prstDash val="solid"/>
            <a:round/>
            <a:headEnd len="med" w="med" type="none"/>
            <a:tailEnd len="med" w="med" type="none"/>
          </a:ln>
        </p:spPr>
      </p:cxnSp>
      <p:sp>
        <p:nvSpPr>
          <p:cNvPr id="17" name="Shape 17"/>
          <p:cNvSpPr txBox="1"/>
          <p:nvPr>
            <p:ph type="title"/>
          </p:nvPr>
        </p:nvSpPr>
        <p:spPr>
          <a:xfrm>
            <a:off x="512700" y="1893300"/>
            <a:ext cx="8118599" cy="1522800"/>
          </a:xfrm>
          <a:prstGeom prst="rect">
            <a:avLst/>
          </a:prstGeom>
        </p:spPr>
        <p:txBody>
          <a:bodyPr anchorCtr="0" anchor="b" bIns="91425" lIns="91425" rIns="91425" tIns="91425"/>
          <a:lstStyle>
            <a:lvl1pPr lvl="0">
              <a:spcBef>
                <a:spcPts val="0"/>
              </a:spcBef>
              <a:buClr>
                <a:schemeClr val="accent1"/>
              </a:buClr>
              <a:buSzPct val="100000"/>
              <a:defRPr sz="6000">
                <a:solidFill>
                  <a:schemeClr val="accent1"/>
                </a:solidFill>
              </a:defRPr>
            </a:lvl1pPr>
            <a:lvl2pPr lvl="1">
              <a:spcBef>
                <a:spcPts val="0"/>
              </a:spcBef>
              <a:buClr>
                <a:schemeClr val="accent1"/>
              </a:buClr>
              <a:buSzPct val="100000"/>
              <a:defRPr sz="6000">
                <a:solidFill>
                  <a:schemeClr val="accent1"/>
                </a:solidFill>
              </a:defRPr>
            </a:lvl2pPr>
            <a:lvl3pPr lvl="2">
              <a:spcBef>
                <a:spcPts val="0"/>
              </a:spcBef>
              <a:buClr>
                <a:schemeClr val="accent1"/>
              </a:buClr>
              <a:buSzPct val="100000"/>
              <a:defRPr sz="6000">
                <a:solidFill>
                  <a:schemeClr val="accent1"/>
                </a:solidFill>
              </a:defRPr>
            </a:lvl3pPr>
            <a:lvl4pPr lvl="3">
              <a:spcBef>
                <a:spcPts val="0"/>
              </a:spcBef>
              <a:buClr>
                <a:schemeClr val="accent1"/>
              </a:buClr>
              <a:buSzPct val="100000"/>
              <a:defRPr sz="6000">
                <a:solidFill>
                  <a:schemeClr val="accent1"/>
                </a:solidFill>
              </a:defRPr>
            </a:lvl4pPr>
            <a:lvl5pPr lvl="4">
              <a:spcBef>
                <a:spcPts val="0"/>
              </a:spcBef>
              <a:buClr>
                <a:schemeClr val="accent1"/>
              </a:buClr>
              <a:buSzPct val="100000"/>
              <a:defRPr sz="6000">
                <a:solidFill>
                  <a:schemeClr val="accent1"/>
                </a:solidFill>
              </a:defRPr>
            </a:lvl5pPr>
            <a:lvl6pPr lvl="5">
              <a:spcBef>
                <a:spcPts val="0"/>
              </a:spcBef>
              <a:buClr>
                <a:schemeClr val="accent1"/>
              </a:buClr>
              <a:buSzPct val="100000"/>
              <a:defRPr sz="6000">
                <a:solidFill>
                  <a:schemeClr val="accent1"/>
                </a:solidFill>
              </a:defRPr>
            </a:lvl6pPr>
            <a:lvl7pPr lvl="6">
              <a:spcBef>
                <a:spcPts val="0"/>
              </a:spcBef>
              <a:buClr>
                <a:schemeClr val="accent1"/>
              </a:buClr>
              <a:buSzPct val="100000"/>
              <a:defRPr sz="6000">
                <a:solidFill>
                  <a:schemeClr val="accent1"/>
                </a:solidFill>
              </a:defRPr>
            </a:lvl7pPr>
            <a:lvl8pPr lvl="7">
              <a:spcBef>
                <a:spcPts val="0"/>
              </a:spcBef>
              <a:buClr>
                <a:schemeClr val="accent1"/>
              </a:buClr>
              <a:buSzPct val="100000"/>
              <a:defRPr sz="6000">
                <a:solidFill>
                  <a:schemeClr val="accent1"/>
                </a:solidFill>
              </a:defRPr>
            </a:lvl8pPr>
            <a:lvl9pPr lvl="8">
              <a:spcBef>
                <a:spcPts val="0"/>
              </a:spcBef>
              <a:buClr>
                <a:schemeClr val="accent1"/>
              </a:buClr>
              <a:buSzPct val="100000"/>
              <a:defRPr sz="6000">
                <a:solidFill>
                  <a:schemeClr val="accent1"/>
                </a:solidFill>
              </a:defRPr>
            </a:lvl9pPr>
          </a:lstStyle>
          <a:p/>
        </p:txBody>
      </p:sp>
      <p:sp>
        <p:nvSpPr>
          <p:cNvPr id="18" name="Shape 18"/>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accen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9" name="Shape 19"/>
        <p:cNvGrpSpPr/>
        <p:nvPr/>
      </p:nvGrpSpPr>
      <p:grpSpPr>
        <a:xfrm>
          <a:off x="0" y="0"/>
          <a:ext cx="0" cy="0"/>
          <a:chOff x="0" y="0"/>
          <a:chExt cx="0" cy="0"/>
        </a:xfrm>
      </p:grpSpPr>
      <p:sp>
        <p:nvSpPr>
          <p:cNvPr id="20" name="Shape 20"/>
          <p:cNvSpPr/>
          <p:nvPr/>
        </p:nvSpPr>
        <p:spPr>
          <a:xfrm>
            <a:off x="0" y="5045700"/>
            <a:ext cx="9144000" cy="978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21" name="Shape 21"/>
          <p:cNvSpPr txBox="1"/>
          <p:nvPr>
            <p:ph type="title"/>
          </p:nvPr>
        </p:nvSpPr>
        <p:spPr>
          <a:xfrm>
            <a:off x="311700" y="445025"/>
            <a:ext cx="8520599" cy="6132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71600"/>
            <a:ext cx="8520599" cy="33972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4" name="Shape 24"/>
        <p:cNvGrpSpPr/>
        <p:nvPr/>
      </p:nvGrpSpPr>
      <p:grpSpPr>
        <a:xfrm>
          <a:off x="0" y="0"/>
          <a:ext cx="0" cy="0"/>
          <a:chOff x="0" y="0"/>
          <a:chExt cx="0" cy="0"/>
        </a:xfrm>
      </p:grpSpPr>
      <p:sp>
        <p:nvSpPr>
          <p:cNvPr id="25" name="Shape 25"/>
          <p:cNvSpPr txBox="1"/>
          <p:nvPr>
            <p:ph type="title"/>
          </p:nvPr>
        </p:nvSpPr>
        <p:spPr>
          <a:xfrm>
            <a:off x="311700" y="445025"/>
            <a:ext cx="8520599" cy="6132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6" name="Shape 26"/>
          <p:cNvSpPr txBox="1"/>
          <p:nvPr>
            <p:ph idx="1" type="body"/>
          </p:nvPr>
        </p:nvSpPr>
        <p:spPr>
          <a:xfrm>
            <a:off x="311700" y="1171675"/>
            <a:ext cx="3999899" cy="33972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7" name="Shape 27"/>
          <p:cNvSpPr txBox="1"/>
          <p:nvPr>
            <p:ph idx="2" type="body"/>
          </p:nvPr>
        </p:nvSpPr>
        <p:spPr>
          <a:xfrm>
            <a:off x="4832400" y="1171675"/>
            <a:ext cx="3999899" cy="33972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8" name="Shape 28"/>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9" name="Shape 29"/>
        <p:cNvGrpSpPr/>
        <p:nvPr/>
      </p:nvGrpSpPr>
      <p:grpSpPr>
        <a:xfrm>
          <a:off x="0" y="0"/>
          <a:ext cx="0" cy="0"/>
          <a:chOff x="0" y="0"/>
          <a:chExt cx="0" cy="0"/>
        </a:xfrm>
      </p:grpSpPr>
      <p:sp>
        <p:nvSpPr>
          <p:cNvPr id="30" name="Shape 30"/>
          <p:cNvSpPr txBox="1"/>
          <p:nvPr>
            <p:ph type="title"/>
          </p:nvPr>
        </p:nvSpPr>
        <p:spPr>
          <a:xfrm>
            <a:off x="311700" y="445025"/>
            <a:ext cx="8520599" cy="6132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1" name="Shape 31"/>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2" name="Shape 32"/>
        <p:cNvGrpSpPr/>
        <p:nvPr/>
      </p:nvGrpSpPr>
      <p:grpSpPr>
        <a:xfrm>
          <a:off x="0" y="0"/>
          <a:ext cx="0" cy="0"/>
          <a:chOff x="0" y="0"/>
          <a:chExt cx="0" cy="0"/>
        </a:xfrm>
      </p:grpSpPr>
      <p:sp>
        <p:nvSpPr>
          <p:cNvPr id="33" name="Shape 33"/>
          <p:cNvSpPr txBox="1"/>
          <p:nvPr>
            <p:ph type="title"/>
          </p:nvPr>
        </p:nvSpPr>
        <p:spPr>
          <a:xfrm>
            <a:off x="311700" y="555600"/>
            <a:ext cx="2807999" cy="755699"/>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4" name="Shape 34"/>
          <p:cNvSpPr txBox="1"/>
          <p:nvPr>
            <p:ph idx="1" type="body"/>
          </p:nvPr>
        </p:nvSpPr>
        <p:spPr>
          <a:xfrm>
            <a:off x="311700" y="1389600"/>
            <a:ext cx="2807999"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5" name="Shape 35"/>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lt2"/>
        </a:solidFill>
      </p:bgPr>
    </p:bg>
    <p:spTree>
      <p:nvGrpSpPr>
        <p:cNvPr id="36" name="Shape 36"/>
        <p:cNvGrpSpPr/>
        <p:nvPr/>
      </p:nvGrpSpPr>
      <p:grpSpPr>
        <a:xfrm>
          <a:off x="0" y="0"/>
          <a:ext cx="0" cy="0"/>
          <a:chOff x="0" y="0"/>
          <a:chExt cx="0" cy="0"/>
        </a:xfrm>
      </p:grpSpPr>
      <p:sp>
        <p:nvSpPr>
          <p:cNvPr id="37" name="Shape 37"/>
          <p:cNvSpPr txBox="1"/>
          <p:nvPr>
            <p:ph type="title"/>
          </p:nvPr>
        </p:nvSpPr>
        <p:spPr>
          <a:xfrm>
            <a:off x="490250" y="526350"/>
            <a:ext cx="5604000" cy="4090800"/>
          </a:xfrm>
          <a:prstGeom prst="rect">
            <a:avLst/>
          </a:prstGeom>
        </p:spPr>
        <p:txBody>
          <a:bodyPr anchorCtr="0" anchor="ctr" bIns="91425" lIns="91425" rIns="91425" tIns="91425"/>
          <a:lstStyle>
            <a:lvl1pPr lvl="0">
              <a:spcBef>
                <a:spcPts val="0"/>
              </a:spcBef>
              <a:buClr>
                <a:schemeClr val="accent1"/>
              </a:buClr>
              <a:buSzPct val="100000"/>
              <a:defRPr sz="5400">
                <a:solidFill>
                  <a:schemeClr val="accent1"/>
                </a:solidFill>
              </a:defRPr>
            </a:lvl1pPr>
            <a:lvl2pPr lvl="1">
              <a:spcBef>
                <a:spcPts val="0"/>
              </a:spcBef>
              <a:buClr>
                <a:schemeClr val="accent1"/>
              </a:buClr>
              <a:buSzPct val="100000"/>
              <a:defRPr sz="5400">
                <a:solidFill>
                  <a:schemeClr val="accent1"/>
                </a:solidFill>
              </a:defRPr>
            </a:lvl2pPr>
            <a:lvl3pPr lvl="2">
              <a:spcBef>
                <a:spcPts val="0"/>
              </a:spcBef>
              <a:buClr>
                <a:schemeClr val="accent1"/>
              </a:buClr>
              <a:buSzPct val="100000"/>
              <a:defRPr sz="5400">
                <a:solidFill>
                  <a:schemeClr val="accent1"/>
                </a:solidFill>
              </a:defRPr>
            </a:lvl3pPr>
            <a:lvl4pPr lvl="3">
              <a:spcBef>
                <a:spcPts val="0"/>
              </a:spcBef>
              <a:buClr>
                <a:schemeClr val="accent1"/>
              </a:buClr>
              <a:buSzPct val="100000"/>
              <a:defRPr sz="5400">
                <a:solidFill>
                  <a:schemeClr val="accent1"/>
                </a:solidFill>
              </a:defRPr>
            </a:lvl4pPr>
            <a:lvl5pPr lvl="4">
              <a:spcBef>
                <a:spcPts val="0"/>
              </a:spcBef>
              <a:buClr>
                <a:schemeClr val="accent1"/>
              </a:buClr>
              <a:buSzPct val="100000"/>
              <a:defRPr sz="5400">
                <a:solidFill>
                  <a:schemeClr val="accent1"/>
                </a:solidFill>
              </a:defRPr>
            </a:lvl5pPr>
            <a:lvl6pPr lvl="5">
              <a:spcBef>
                <a:spcPts val="0"/>
              </a:spcBef>
              <a:buClr>
                <a:schemeClr val="accent1"/>
              </a:buClr>
              <a:buSzPct val="100000"/>
              <a:defRPr sz="5400">
                <a:solidFill>
                  <a:schemeClr val="accent1"/>
                </a:solidFill>
              </a:defRPr>
            </a:lvl6pPr>
            <a:lvl7pPr lvl="6">
              <a:spcBef>
                <a:spcPts val="0"/>
              </a:spcBef>
              <a:buClr>
                <a:schemeClr val="accent1"/>
              </a:buClr>
              <a:buSzPct val="100000"/>
              <a:defRPr sz="5400">
                <a:solidFill>
                  <a:schemeClr val="accent1"/>
                </a:solidFill>
              </a:defRPr>
            </a:lvl7pPr>
            <a:lvl8pPr lvl="7">
              <a:spcBef>
                <a:spcPts val="0"/>
              </a:spcBef>
              <a:buClr>
                <a:schemeClr val="accent1"/>
              </a:buClr>
              <a:buSzPct val="100000"/>
              <a:defRPr sz="5400">
                <a:solidFill>
                  <a:schemeClr val="accent1"/>
                </a:solidFill>
              </a:defRPr>
            </a:lvl8pPr>
            <a:lvl9pPr lvl="8">
              <a:spcBef>
                <a:spcPts val="0"/>
              </a:spcBef>
              <a:buClr>
                <a:schemeClr val="accent1"/>
              </a:buClr>
              <a:buSzPct val="100000"/>
              <a:defRPr sz="5400">
                <a:solidFill>
                  <a:schemeClr val="accent1"/>
                </a:solidFill>
              </a:defRPr>
            </a:lvl9pPr>
          </a:lstStyle>
          <a:p/>
        </p:txBody>
      </p:sp>
      <p:sp>
        <p:nvSpPr>
          <p:cNvPr id="38" name="Shape 38"/>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accen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9" name="Shape 39"/>
        <p:cNvGrpSpPr/>
        <p:nvPr/>
      </p:nvGrpSpPr>
      <p:grpSpPr>
        <a:xfrm>
          <a:off x="0" y="0"/>
          <a:ext cx="0" cy="0"/>
          <a:chOff x="0" y="0"/>
          <a:chExt cx="0" cy="0"/>
        </a:xfrm>
      </p:grpSpPr>
      <p:sp>
        <p:nvSpPr>
          <p:cNvPr id="40" name="Shape 40"/>
          <p:cNvSpPr/>
          <p:nvPr/>
        </p:nvSpPr>
        <p:spPr>
          <a:xfrm>
            <a:off x="4572000" y="-25"/>
            <a:ext cx="4572000" cy="5143499"/>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41" name="Shape 41"/>
          <p:cNvCxnSpPr/>
          <p:nvPr/>
        </p:nvCxnSpPr>
        <p:spPr>
          <a:xfrm>
            <a:off x="5029675" y="4495500"/>
            <a:ext cx="686399" cy="0"/>
          </a:xfrm>
          <a:prstGeom prst="straightConnector1">
            <a:avLst/>
          </a:prstGeom>
          <a:noFill/>
          <a:ln cap="flat" cmpd="sng" w="19050">
            <a:solidFill>
              <a:schemeClr val="lt2"/>
            </a:solidFill>
            <a:prstDash val="solid"/>
            <a:round/>
            <a:headEnd len="med" w="med" type="none"/>
            <a:tailEnd len="med" w="med" type="none"/>
          </a:ln>
        </p:spPr>
      </p:cxnSp>
      <p:sp>
        <p:nvSpPr>
          <p:cNvPr id="42" name="Shape 42"/>
          <p:cNvSpPr txBox="1"/>
          <p:nvPr>
            <p:ph type="title"/>
          </p:nvPr>
        </p:nvSpPr>
        <p:spPr>
          <a:xfrm>
            <a:off x="265500" y="1382350"/>
            <a:ext cx="4045199" cy="1333200"/>
          </a:xfrm>
          <a:prstGeom prst="rect">
            <a:avLst/>
          </a:prstGeom>
        </p:spPr>
        <p:txBody>
          <a:bodyPr anchorCtr="0" anchor="b" bIns="91425" lIns="91425" rIns="91425" tIns="91425"/>
          <a:lstStyle>
            <a:lvl1pPr lvl="0" algn="ctr">
              <a:spcBef>
                <a:spcPts val="0"/>
              </a:spcBef>
              <a:buClr>
                <a:schemeClr val="lt2"/>
              </a:buClr>
              <a:buSzPct val="100000"/>
              <a:defRPr sz="4200">
                <a:solidFill>
                  <a:schemeClr val="lt2"/>
                </a:solidFill>
              </a:defRPr>
            </a:lvl1pPr>
            <a:lvl2pPr lvl="1" algn="ctr">
              <a:spcBef>
                <a:spcPts val="0"/>
              </a:spcBef>
              <a:buClr>
                <a:schemeClr val="lt2"/>
              </a:buClr>
              <a:buSzPct val="100000"/>
              <a:defRPr sz="4200">
                <a:solidFill>
                  <a:schemeClr val="lt2"/>
                </a:solidFill>
              </a:defRPr>
            </a:lvl2pPr>
            <a:lvl3pPr lvl="2" algn="ctr">
              <a:spcBef>
                <a:spcPts val="0"/>
              </a:spcBef>
              <a:buClr>
                <a:schemeClr val="lt2"/>
              </a:buClr>
              <a:buSzPct val="100000"/>
              <a:defRPr sz="4200">
                <a:solidFill>
                  <a:schemeClr val="lt2"/>
                </a:solidFill>
              </a:defRPr>
            </a:lvl3pPr>
            <a:lvl4pPr lvl="3" algn="ctr">
              <a:spcBef>
                <a:spcPts val="0"/>
              </a:spcBef>
              <a:buClr>
                <a:schemeClr val="lt2"/>
              </a:buClr>
              <a:buSzPct val="100000"/>
              <a:defRPr sz="4200">
                <a:solidFill>
                  <a:schemeClr val="lt2"/>
                </a:solidFill>
              </a:defRPr>
            </a:lvl4pPr>
            <a:lvl5pPr lvl="4" algn="ctr">
              <a:spcBef>
                <a:spcPts val="0"/>
              </a:spcBef>
              <a:buClr>
                <a:schemeClr val="lt2"/>
              </a:buClr>
              <a:buSzPct val="100000"/>
              <a:defRPr sz="4200">
                <a:solidFill>
                  <a:schemeClr val="lt2"/>
                </a:solidFill>
              </a:defRPr>
            </a:lvl5pPr>
            <a:lvl6pPr lvl="5" algn="ctr">
              <a:spcBef>
                <a:spcPts val="0"/>
              </a:spcBef>
              <a:buClr>
                <a:schemeClr val="lt2"/>
              </a:buClr>
              <a:buSzPct val="100000"/>
              <a:defRPr sz="4200">
                <a:solidFill>
                  <a:schemeClr val="lt2"/>
                </a:solidFill>
              </a:defRPr>
            </a:lvl6pPr>
            <a:lvl7pPr lvl="6" algn="ctr">
              <a:spcBef>
                <a:spcPts val="0"/>
              </a:spcBef>
              <a:buClr>
                <a:schemeClr val="lt2"/>
              </a:buClr>
              <a:buSzPct val="100000"/>
              <a:defRPr sz="4200">
                <a:solidFill>
                  <a:schemeClr val="lt2"/>
                </a:solidFill>
              </a:defRPr>
            </a:lvl7pPr>
            <a:lvl8pPr lvl="7" algn="ctr">
              <a:spcBef>
                <a:spcPts val="0"/>
              </a:spcBef>
              <a:buClr>
                <a:schemeClr val="lt2"/>
              </a:buClr>
              <a:buSzPct val="100000"/>
              <a:defRPr sz="4200">
                <a:solidFill>
                  <a:schemeClr val="lt2"/>
                </a:solidFill>
              </a:defRPr>
            </a:lvl8pPr>
            <a:lvl9pPr lvl="8" algn="ctr">
              <a:spcBef>
                <a:spcPts val="0"/>
              </a:spcBef>
              <a:buClr>
                <a:schemeClr val="lt2"/>
              </a:buClr>
              <a:buSzPct val="100000"/>
              <a:defRPr sz="4200">
                <a:solidFill>
                  <a:schemeClr val="lt2"/>
                </a:solidFill>
              </a:defRPr>
            </a:lvl9pPr>
          </a:lstStyle>
          <a:p/>
        </p:txBody>
      </p:sp>
      <p:sp>
        <p:nvSpPr>
          <p:cNvPr id="43" name="Shape 43"/>
          <p:cNvSpPr txBox="1"/>
          <p:nvPr>
            <p:ph idx="1" type="subTitle"/>
          </p:nvPr>
        </p:nvSpPr>
        <p:spPr>
          <a:xfrm>
            <a:off x="265500" y="2769000"/>
            <a:ext cx="4045199" cy="13455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44" name="Shape 44"/>
          <p:cNvSpPr txBox="1"/>
          <p:nvPr>
            <p:ph idx="2" type="body"/>
          </p:nvPr>
        </p:nvSpPr>
        <p:spPr>
          <a:xfrm>
            <a:off x="4939500" y="724200"/>
            <a:ext cx="3837000" cy="3695099"/>
          </a:xfrm>
          <a:prstGeom prst="rect">
            <a:avLst/>
          </a:prstGeom>
        </p:spPr>
        <p:txBody>
          <a:bodyPr anchorCtr="0" anchor="ctr" bIns="91425" lIns="91425" rIns="91425" tIns="91425"/>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p:txBody>
      </p:sp>
      <p:sp>
        <p:nvSpPr>
          <p:cNvPr id="45" name="Shape 45"/>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accen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6" name="Shape 46"/>
        <p:cNvGrpSpPr/>
        <p:nvPr/>
      </p:nvGrpSpPr>
      <p:grpSpPr>
        <a:xfrm>
          <a:off x="0" y="0"/>
          <a:ext cx="0" cy="0"/>
          <a:chOff x="0" y="0"/>
          <a:chExt cx="0" cy="0"/>
        </a:xfrm>
      </p:grpSpPr>
      <p:sp>
        <p:nvSpPr>
          <p:cNvPr id="47" name="Shape 47"/>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8" name="Shape 48"/>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accen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599" cy="613200"/>
          </a:xfrm>
          <a:prstGeom prst="rect">
            <a:avLst/>
          </a:prstGeom>
          <a:noFill/>
          <a:ln>
            <a:noFill/>
          </a:ln>
        </p:spPr>
        <p:txBody>
          <a:bodyPr anchorCtr="0" anchor="t" bIns="91425" lIns="91425" rIns="91425" tIns="91425"/>
          <a:lstStyle>
            <a:lvl1pPr lv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1pPr>
            <a:lvl2pPr lvl="1">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2pPr>
            <a:lvl3pPr lvl="2">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3pPr>
            <a:lvl4pPr lvl="3">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4pPr>
            <a:lvl5pPr lvl="4">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5pPr>
            <a:lvl6pPr lvl="5">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6pPr>
            <a:lvl7pPr lvl="6">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7pPr>
            <a:lvl8pPr lvl="7">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8pPr>
            <a:lvl9pPr lvl="8">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9pPr>
          </a:lstStyle>
          <a:p/>
        </p:txBody>
      </p:sp>
      <p:sp>
        <p:nvSpPr>
          <p:cNvPr id="7" name="Shape 7"/>
          <p:cNvSpPr txBox="1"/>
          <p:nvPr>
            <p:ph idx="1" type="body"/>
          </p:nvPr>
        </p:nvSpPr>
        <p:spPr>
          <a:xfrm>
            <a:off x="311700" y="1171600"/>
            <a:ext cx="8520599" cy="33972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1"/>
              </a:buClr>
              <a:buSzPct val="100000"/>
              <a:buFont typeface="Old Standard TT"/>
              <a:defRPr sz="1800">
                <a:solidFill>
                  <a:schemeClr val="dk1"/>
                </a:solidFill>
                <a:latin typeface="Old Standard TT"/>
                <a:ea typeface="Old Standard TT"/>
                <a:cs typeface="Old Standard TT"/>
                <a:sym typeface="Old Standard TT"/>
              </a:defRPr>
            </a:lvl1pPr>
            <a:lvl2pPr lvl="1">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2pPr>
            <a:lvl3pPr lvl="2">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3pPr>
            <a:lvl4pPr lvl="3">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4pPr>
            <a:lvl5pPr lvl="4">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5pPr>
            <a:lvl6pPr lvl="5">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6pPr>
            <a:lvl7pPr lvl="6">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7pPr>
            <a:lvl8pPr lvl="7">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8pPr>
            <a:lvl9pPr lvl="8">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9pPr>
          </a:lstStyle>
          <a:p/>
        </p:txBody>
      </p:sp>
      <p:sp>
        <p:nvSpPr>
          <p:cNvPr id="8" name="Shape 8"/>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1"/>
                </a:solidFill>
                <a:latin typeface="Old Standard TT"/>
                <a:ea typeface="Old Standard TT"/>
                <a:cs typeface="Old Standard TT"/>
                <a:sym typeface="Old Standard TT"/>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0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06.png"/><Relationship Id="rId4" Type="http://schemas.openxmlformats.org/officeDocument/2006/relationships/image" Target="../media/image09.png"/><Relationship Id="rId5"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07.png"/><Relationship Id="rId4" Type="http://schemas.openxmlformats.org/officeDocument/2006/relationships/image" Target="../media/image15.png"/><Relationship Id="rId5"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3.png"/><Relationship Id="rId4" Type="http://schemas.openxmlformats.org/officeDocument/2006/relationships/image" Target="../media/image17.png"/><Relationship Id="rId5"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0.png"/><Relationship Id="rId4" Type="http://schemas.openxmlformats.org/officeDocument/2006/relationships/image" Target="../media/image23.png"/><Relationship Id="rId5" Type="http://schemas.openxmlformats.org/officeDocument/2006/relationships/image" Target="../media/image19.png"/><Relationship Id="rId6"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8.jpg"/><Relationship Id="rId4" Type="http://schemas.openxmlformats.org/officeDocument/2006/relationships/image" Target="../media/image22.jpg"/><Relationship Id="rId5" Type="http://schemas.openxmlformats.org/officeDocument/2006/relationships/image" Target="../media/image24.jpg"/><Relationship Id="rId6" Type="http://schemas.openxmlformats.org/officeDocument/2006/relationships/image" Target="../media/image25.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1.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4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0.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7.png"/><Relationship Id="rId7" Type="http://schemas.openxmlformats.org/officeDocument/2006/relationships/image" Target="../media/image3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4.jpg"/><Relationship Id="rId4" Type="http://schemas.openxmlformats.org/officeDocument/2006/relationships/image" Target="../media/image0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0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 name="Shape 58"/>
        <p:cNvGrpSpPr/>
        <p:nvPr/>
      </p:nvGrpSpPr>
      <p:grpSpPr>
        <a:xfrm>
          <a:off x="0" y="0"/>
          <a:ext cx="0" cy="0"/>
          <a:chOff x="0" y="0"/>
          <a:chExt cx="0" cy="0"/>
        </a:xfrm>
      </p:grpSpPr>
      <p:sp>
        <p:nvSpPr>
          <p:cNvPr id="59" name="Shape 59"/>
          <p:cNvSpPr txBox="1"/>
          <p:nvPr>
            <p:ph type="ctrTitle"/>
          </p:nvPr>
        </p:nvSpPr>
        <p:spPr>
          <a:xfrm>
            <a:off x="311700" y="0"/>
            <a:ext cx="8520599" cy="570299"/>
          </a:xfrm>
          <a:prstGeom prst="rect">
            <a:avLst/>
          </a:prstGeom>
        </p:spPr>
        <p:txBody>
          <a:bodyPr anchorCtr="0" anchor="b" bIns="91425" lIns="91425" rIns="91425" tIns="91425">
            <a:noAutofit/>
          </a:bodyPr>
          <a:lstStyle/>
          <a:p>
            <a:pPr lvl="0" rtl="0">
              <a:spcBef>
                <a:spcPts val="0"/>
              </a:spcBef>
              <a:buNone/>
            </a:pPr>
            <a:r>
              <a:rPr lang="en" sz="2400"/>
              <a:t>Connecting the Dots (Feudal System to Columbus)</a:t>
            </a:r>
          </a:p>
        </p:txBody>
      </p:sp>
      <p:sp>
        <p:nvSpPr>
          <p:cNvPr id="60" name="Shape 60"/>
          <p:cNvSpPr txBox="1"/>
          <p:nvPr>
            <p:ph idx="1" type="subTitle"/>
          </p:nvPr>
        </p:nvSpPr>
        <p:spPr>
          <a:xfrm>
            <a:off x="311700" y="3226250"/>
            <a:ext cx="8520599" cy="792600"/>
          </a:xfrm>
          <a:prstGeom prst="rect">
            <a:avLst/>
          </a:prstGeom>
        </p:spPr>
        <p:txBody>
          <a:bodyPr anchorCtr="0" anchor="t" bIns="91425" lIns="91425" rIns="91425" tIns="91425">
            <a:noAutofit/>
          </a:bodyPr>
          <a:lstStyle/>
          <a:p>
            <a:pPr lvl="0" rtl="0">
              <a:spcBef>
                <a:spcPts val="0"/>
              </a:spcBef>
              <a:buNone/>
            </a:pPr>
            <a:r>
              <a:rPr lang="en" sz="1800"/>
              <a:t>Jarred Holland P.3</a:t>
            </a:r>
          </a:p>
        </p:txBody>
      </p:sp>
      <p:pic>
        <p:nvPicPr>
          <p:cNvPr descr="File:Calvary cross.svg" id="61" name="Shape 61"/>
          <p:cNvPicPr preferRelativeResize="0"/>
          <p:nvPr/>
        </p:nvPicPr>
        <p:blipFill>
          <a:blip r:embed="rId3">
            <a:alphaModFix/>
          </a:blip>
          <a:stretch>
            <a:fillRect/>
          </a:stretch>
        </p:blipFill>
        <p:spPr>
          <a:xfrm>
            <a:off x="7056889" y="1740900"/>
            <a:ext cx="2087110" cy="3402599"/>
          </a:xfrm>
          <a:prstGeom prst="rect">
            <a:avLst/>
          </a:prstGeom>
          <a:noFill/>
          <a:ln>
            <a:noFill/>
          </a:ln>
        </p:spPr>
      </p:pic>
      <p:pic>
        <p:nvPicPr>
          <p:cNvPr descr="File:Calvary cross.svg" id="62" name="Shape 62"/>
          <p:cNvPicPr preferRelativeResize="0"/>
          <p:nvPr/>
        </p:nvPicPr>
        <p:blipFill>
          <a:blip r:embed="rId3">
            <a:alphaModFix/>
          </a:blip>
          <a:stretch>
            <a:fillRect/>
          </a:stretch>
        </p:blipFill>
        <p:spPr>
          <a:xfrm>
            <a:off x="4969789" y="1740900"/>
            <a:ext cx="2087110" cy="3402599"/>
          </a:xfrm>
          <a:prstGeom prst="rect">
            <a:avLst/>
          </a:prstGeom>
          <a:noFill/>
          <a:ln>
            <a:noFill/>
          </a:ln>
        </p:spPr>
      </p:pic>
      <p:pic>
        <p:nvPicPr>
          <p:cNvPr descr="File:Calvary cross.svg" id="63" name="Shape 63"/>
          <p:cNvPicPr preferRelativeResize="0"/>
          <p:nvPr/>
        </p:nvPicPr>
        <p:blipFill>
          <a:blip r:embed="rId3">
            <a:alphaModFix/>
          </a:blip>
          <a:stretch>
            <a:fillRect/>
          </a:stretch>
        </p:blipFill>
        <p:spPr>
          <a:xfrm>
            <a:off x="2882700" y="1740900"/>
            <a:ext cx="2087099" cy="34025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solidFill>
      </p:bgPr>
    </p:bg>
    <p:spTree>
      <p:nvGrpSpPr>
        <p:cNvPr id="132" name="Shape 132"/>
        <p:cNvGrpSpPr/>
        <p:nvPr/>
      </p:nvGrpSpPr>
      <p:grpSpPr>
        <a:xfrm>
          <a:off x="0" y="0"/>
          <a:ext cx="0" cy="0"/>
          <a:chOff x="0" y="0"/>
          <a:chExt cx="0" cy="0"/>
        </a:xfrm>
      </p:grpSpPr>
      <p:sp>
        <p:nvSpPr>
          <p:cNvPr id="133" name="Shape 133"/>
          <p:cNvSpPr txBox="1"/>
          <p:nvPr>
            <p:ph type="title"/>
          </p:nvPr>
        </p:nvSpPr>
        <p:spPr>
          <a:xfrm>
            <a:off x="187875" y="0"/>
            <a:ext cx="8520599" cy="613200"/>
          </a:xfrm>
          <a:prstGeom prst="rect">
            <a:avLst/>
          </a:prstGeom>
        </p:spPr>
        <p:txBody>
          <a:bodyPr anchorCtr="0" anchor="t" bIns="91425" lIns="91425" rIns="91425" tIns="91425">
            <a:noAutofit/>
          </a:bodyPr>
          <a:lstStyle/>
          <a:p>
            <a:pPr lvl="0" rtl="0" algn="ctr">
              <a:spcBef>
                <a:spcPts val="0"/>
              </a:spcBef>
              <a:buNone/>
            </a:pPr>
            <a:r>
              <a:rPr lang="en" sz="2600"/>
              <a:t>Marco Polo (Historical Significance)</a:t>
            </a:r>
          </a:p>
        </p:txBody>
      </p:sp>
      <p:sp>
        <p:nvSpPr>
          <p:cNvPr id="134" name="Shape 134"/>
          <p:cNvSpPr txBox="1"/>
          <p:nvPr>
            <p:ph idx="1" type="body"/>
          </p:nvPr>
        </p:nvSpPr>
        <p:spPr>
          <a:xfrm>
            <a:off x="311700" y="944750"/>
            <a:ext cx="8520599" cy="2521800"/>
          </a:xfrm>
          <a:prstGeom prst="rect">
            <a:avLst/>
          </a:prstGeom>
        </p:spPr>
        <p:txBody>
          <a:bodyPr anchorCtr="0" anchor="t" bIns="91425" lIns="91425" rIns="91425" tIns="91425">
            <a:noAutofit/>
          </a:bodyPr>
          <a:lstStyle/>
          <a:p>
            <a:pPr lvl="0" rtl="0">
              <a:lnSpc>
                <a:spcPct val="100000"/>
              </a:lnSpc>
              <a:spcBef>
                <a:spcPts val="0"/>
              </a:spcBef>
              <a:buNone/>
            </a:pPr>
            <a:r>
              <a:rPr lang="en">
                <a:solidFill>
                  <a:srgbClr val="00FF00"/>
                </a:solidFill>
              </a:rPr>
              <a:t>The Historical Significance of Marco Polo is he sparked the want for trade with the East. Polo brought back on his journey silk, cinnamon, jade, </a:t>
            </a:r>
            <a:r>
              <a:rPr lang="en">
                <a:solidFill>
                  <a:schemeClr val="lt1"/>
                </a:solidFill>
              </a:rPr>
              <a:t>(OI) and also the idea of a paper currency.</a:t>
            </a:r>
            <a:r>
              <a:rPr lang="en">
                <a:solidFill>
                  <a:srgbClr val="00FF00"/>
                </a:solidFill>
              </a:rPr>
              <a:t> More importantly though, he brought the information that China could be reached by water. This led to the countries in Europe trying to find there way to China first, which inspired many future explorers. </a:t>
            </a:r>
          </a:p>
        </p:txBody>
      </p:sp>
      <p:sp>
        <p:nvSpPr>
          <p:cNvPr id="135" name="Shape 135"/>
          <p:cNvSpPr txBox="1"/>
          <p:nvPr/>
        </p:nvSpPr>
        <p:spPr>
          <a:xfrm>
            <a:off x="7441875" y="270125"/>
            <a:ext cx="1266599" cy="607800"/>
          </a:xfrm>
          <a:prstGeom prst="rect">
            <a:avLst/>
          </a:prstGeom>
          <a:noFill/>
          <a:ln>
            <a:noFill/>
          </a:ln>
        </p:spPr>
        <p:txBody>
          <a:bodyPr anchorCtr="0" anchor="t" bIns="91425" lIns="91425" rIns="91425" tIns="91425">
            <a:noAutofit/>
          </a:bodyPr>
          <a:lstStyle/>
          <a:p>
            <a:pPr lvl="0" rtl="0">
              <a:spcBef>
                <a:spcPts val="0"/>
              </a:spcBef>
              <a:buNone/>
            </a:pPr>
            <a:r>
              <a:rPr lang="en" sz="2400">
                <a:solidFill>
                  <a:schemeClr val="lt1"/>
                </a:solidFill>
              </a:rPr>
              <a:t>E.I.</a:t>
            </a:r>
          </a:p>
        </p:txBody>
      </p:sp>
      <p:pic>
        <p:nvPicPr>
          <p:cNvPr id="136" name="Shape 136"/>
          <p:cNvPicPr preferRelativeResize="0"/>
          <p:nvPr/>
        </p:nvPicPr>
        <p:blipFill>
          <a:blip r:embed="rId3">
            <a:alphaModFix/>
          </a:blip>
          <a:stretch>
            <a:fillRect/>
          </a:stretch>
        </p:blipFill>
        <p:spPr>
          <a:xfrm>
            <a:off x="311700" y="2647375"/>
            <a:ext cx="8396775" cy="23830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solidFill>
      </p:bgPr>
    </p:bg>
    <p:spTree>
      <p:nvGrpSpPr>
        <p:cNvPr id="140" name="Shape 140"/>
        <p:cNvGrpSpPr/>
        <p:nvPr/>
      </p:nvGrpSpPr>
      <p:grpSpPr>
        <a:xfrm>
          <a:off x="0" y="0"/>
          <a:ext cx="0" cy="0"/>
          <a:chOff x="0" y="0"/>
          <a:chExt cx="0" cy="0"/>
        </a:xfrm>
      </p:grpSpPr>
      <p:sp>
        <p:nvSpPr>
          <p:cNvPr id="141" name="Shape 141"/>
          <p:cNvSpPr txBox="1"/>
          <p:nvPr>
            <p:ph type="title"/>
          </p:nvPr>
        </p:nvSpPr>
        <p:spPr>
          <a:xfrm>
            <a:off x="311700" y="0"/>
            <a:ext cx="8520599" cy="613200"/>
          </a:xfrm>
          <a:prstGeom prst="rect">
            <a:avLst/>
          </a:prstGeom>
        </p:spPr>
        <p:txBody>
          <a:bodyPr anchorCtr="0" anchor="t" bIns="91425" lIns="91425" rIns="91425" tIns="91425">
            <a:noAutofit/>
          </a:bodyPr>
          <a:lstStyle/>
          <a:p>
            <a:pPr lvl="0" rtl="0" algn="ctr">
              <a:spcBef>
                <a:spcPts val="0"/>
              </a:spcBef>
              <a:buNone/>
            </a:pPr>
            <a:r>
              <a:rPr lang="en" sz="2600"/>
              <a:t>Renaissance</a:t>
            </a:r>
          </a:p>
        </p:txBody>
      </p:sp>
      <p:sp>
        <p:nvSpPr>
          <p:cNvPr id="142" name="Shape 142"/>
          <p:cNvSpPr txBox="1"/>
          <p:nvPr>
            <p:ph idx="1" type="body"/>
          </p:nvPr>
        </p:nvSpPr>
        <p:spPr>
          <a:xfrm>
            <a:off x="311699" y="754125"/>
            <a:ext cx="6114000" cy="3979799"/>
          </a:xfrm>
          <a:prstGeom prst="rect">
            <a:avLst/>
          </a:prstGeom>
        </p:spPr>
        <p:txBody>
          <a:bodyPr anchorCtr="0" anchor="t" bIns="91425" lIns="91425" rIns="91425" tIns="91425">
            <a:noAutofit/>
          </a:bodyPr>
          <a:lstStyle/>
          <a:p>
            <a:pPr lvl="0" rtl="0">
              <a:lnSpc>
                <a:spcPct val="100000"/>
              </a:lnSpc>
              <a:spcBef>
                <a:spcPts val="0"/>
              </a:spcBef>
              <a:buNone/>
            </a:pPr>
            <a:r>
              <a:rPr lang="en"/>
              <a:t>-The Renaissance started in 1300 AD and lasted till 1600 AD.</a:t>
            </a:r>
          </a:p>
          <a:p>
            <a:pPr lvl="0" rtl="0">
              <a:lnSpc>
                <a:spcPct val="100000"/>
              </a:lnSpc>
              <a:spcBef>
                <a:spcPts val="0"/>
              </a:spcBef>
              <a:buNone/>
            </a:pPr>
            <a:r>
              <a:rPr lang="en"/>
              <a:t>-It started in Florence, Italy with the Medici Family and then spread to Europe.</a:t>
            </a:r>
          </a:p>
          <a:p>
            <a:pPr lvl="0" rtl="0">
              <a:lnSpc>
                <a:spcPct val="100000"/>
              </a:lnSpc>
              <a:spcBef>
                <a:spcPts val="0"/>
              </a:spcBef>
              <a:buNone/>
            </a:pPr>
            <a:r>
              <a:rPr lang="en"/>
              <a:t>-</a:t>
            </a:r>
            <a:r>
              <a:rPr lang="en">
                <a:solidFill>
                  <a:schemeClr val="lt1"/>
                </a:solidFill>
              </a:rPr>
              <a:t>(OI) The Medici Family were not the official kings of Italy, however they were the most influential political family in Italy.</a:t>
            </a:r>
          </a:p>
          <a:p>
            <a:pPr lvl="0" rtl="0">
              <a:lnSpc>
                <a:spcPct val="100000"/>
              </a:lnSpc>
              <a:spcBef>
                <a:spcPts val="0"/>
              </a:spcBef>
              <a:buNone/>
            </a:pPr>
            <a:r>
              <a:rPr lang="en">
                <a:solidFill>
                  <a:srgbClr val="000000"/>
                </a:solidFill>
              </a:rPr>
              <a:t>-It is nicknamed “The Age of Enlightenment” because during this time, people finally began questioning their life around them and making advancements in science and mathematics.</a:t>
            </a:r>
            <a:r>
              <a:rPr lang="en">
                <a:solidFill>
                  <a:schemeClr val="lt1"/>
                </a:solidFill>
              </a:rPr>
              <a:t> </a:t>
            </a:r>
          </a:p>
          <a:p>
            <a:pPr lvl="0" rtl="0">
              <a:lnSpc>
                <a:spcPct val="100000"/>
              </a:lnSpc>
              <a:spcBef>
                <a:spcPts val="0"/>
              </a:spcBef>
              <a:buNone/>
            </a:pPr>
            <a:r>
              <a:t/>
            </a:r>
            <a:endParaRPr/>
          </a:p>
        </p:txBody>
      </p:sp>
      <p:sp>
        <p:nvSpPr>
          <p:cNvPr id="143" name="Shape 143"/>
          <p:cNvSpPr txBox="1"/>
          <p:nvPr/>
        </p:nvSpPr>
        <p:spPr>
          <a:xfrm>
            <a:off x="6449075" y="168825"/>
            <a:ext cx="2554799" cy="641399"/>
          </a:xfrm>
          <a:prstGeom prst="rect">
            <a:avLst/>
          </a:prstGeom>
          <a:noFill/>
          <a:ln>
            <a:noFill/>
          </a:ln>
        </p:spPr>
        <p:txBody>
          <a:bodyPr anchorCtr="0" anchor="t" bIns="91425" lIns="91425" rIns="91425" tIns="91425">
            <a:noAutofit/>
          </a:bodyPr>
          <a:lstStyle/>
          <a:p>
            <a:pPr lvl="0" rtl="0">
              <a:spcBef>
                <a:spcPts val="0"/>
              </a:spcBef>
              <a:buNone/>
            </a:pPr>
            <a:r>
              <a:t/>
            </a:r>
            <a:endParaRPr sz="2400">
              <a:solidFill>
                <a:schemeClr val="lt1"/>
              </a:solidFill>
            </a:endParaRPr>
          </a:p>
        </p:txBody>
      </p:sp>
      <p:sp>
        <p:nvSpPr>
          <p:cNvPr id="144" name="Shape 144"/>
          <p:cNvSpPr txBox="1"/>
          <p:nvPr/>
        </p:nvSpPr>
        <p:spPr>
          <a:xfrm>
            <a:off x="6899275" y="168825"/>
            <a:ext cx="2115899" cy="585299"/>
          </a:xfrm>
          <a:prstGeom prst="rect">
            <a:avLst/>
          </a:prstGeom>
          <a:noFill/>
          <a:ln>
            <a:noFill/>
          </a:ln>
        </p:spPr>
        <p:txBody>
          <a:bodyPr anchorCtr="0" anchor="t" bIns="91425" lIns="91425" rIns="91425" tIns="91425">
            <a:noAutofit/>
          </a:bodyPr>
          <a:lstStyle/>
          <a:p>
            <a:pPr lvl="0" rtl="0">
              <a:spcBef>
                <a:spcPts val="0"/>
              </a:spcBef>
              <a:buNone/>
            </a:pPr>
            <a:r>
              <a:rPr lang="en" sz="2400">
                <a:solidFill>
                  <a:schemeClr val="lt1"/>
                </a:solidFill>
              </a:rPr>
              <a:t>P.E.S.I.A.</a:t>
            </a:r>
          </a:p>
        </p:txBody>
      </p:sp>
      <p:pic>
        <p:nvPicPr>
          <p:cNvPr id="145" name="Shape 145"/>
          <p:cNvPicPr preferRelativeResize="0"/>
          <p:nvPr/>
        </p:nvPicPr>
        <p:blipFill>
          <a:blip r:embed="rId3">
            <a:alphaModFix/>
          </a:blip>
          <a:stretch>
            <a:fillRect/>
          </a:stretch>
        </p:blipFill>
        <p:spPr>
          <a:xfrm>
            <a:off x="5788799" y="2329749"/>
            <a:ext cx="3215075" cy="1834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solidFill>
      </p:bgPr>
    </p:bg>
    <p:spTree>
      <p:nvGrpSpPr>
        <p:cNvPr id="149" name="Shape 149"/>
        <p:cNvGrpSpPr/>
        <p:nvPr/>
      </p:nvGrpSpPr>
      <p:grpSpPr>
        <a:xfrm>
          <a:off x="0" y="0"/>
          <a:ext cx="0" cy="0"/>
          <a:chOff x="0" y="0"/>
          <a:chExt cx="0" cy="0"/>
        </a:xfrm>
      </p:grpSpPr>
      <p:sp>
        <p:nvSpPr>
          <p:cNvPr id="150" name="Shape 150"/>
          <p:cNvSpPr txBox="1"/>
          <p:nvPr>
            <p:ph type="title"/>
          </p:nvPr>
        </p:nvSpPr>
        <p:spPr>
          <a:xfrm>
            <a:off x="311700" y="0"/>
            <a:ext cx="8520599" cy="613200"/>
          </a:xfrm>
          <a:prstGeom prst="rect">
            <a:avLst/>
          </a:prstGeom>
        </p:spPr>
        <p:txBody>
          <a:bodyPr anchorCtr="0" anchor="t" bIns="91425" lIns="91425" rIns="91425" tIns="91425">
            <a:noAutofit/>
          </a:bodyPr>
          <a:lstStyle/>
          <a:p>
            <a:pPr lvl="0" rtl="0" algn="ctr">
              <a:spcBef>
                <a:spcPts val="0"/>
              </a:spcBef>
              <a:buNone/>
            </a:pPr>
            <a:r>
              <a:rPr lang="en" sz="2600"/>
              <a:t>Renaissance (Artists)</a:t>
            </a:r>
          </a:p>
        </p:txBody>
      </p:sp>
      <p:sp>
        <p:nvSpPr>
          <p:cNvPr id="151" name="Shape 151"/>
          <p:cNvSpPr txBox="1"/>
          <p:nvPr>
            <p:ph idx="1" type="body"/>
          </p:nvPr>
        </p:nvSpPr>
        <p:spPr>
          <a:xfrm>
            <a:off x="202600" y="754125"/>
            <a:ext cx="2554799" cy="3979799"/>
          </a:xfrm>
          <a:prstGeom prst="rect">
            <a:avLst/>
          </a:prstGeom>
        </p:spPr>
        <p:txBody>
          <a:bodyPr anchorCtr="0" anchor="t" bIns="91425" lIns="91425" rIns="91425" tIns="91425">
            <a:noAutofit/>
          </a:bodyPr>
          <a:lstStyle/>
          <a:p>
            <a:pPr lvl="0" rtl="0" algn="ctr">
              <a:lnSpc>
                <a:spcPct val="100000"/>
              </a:lnSpc>
              <a:spcBef>
                <a:spcPts val="0"/>
              </a:spcBef>
              <a:buNone/>
            </a:pPr>
            <a:r>
              <a:rPr lang="en" sz="1200"/>
              <a:t>Raphael Sanzio 1483-1520</a:t>
            </a:r>
          </a:p>
          <a:p>
            <a:pPr lvl="0" rtl="0">
              <a:lnSpc>
                <a:spcPct val="100000"/>
              </a:lnSpc>
              <a:spcBef>
                <a:spcPts val="0"/>
              </a:spcBef>
              <a:buNone/>
            </a:pPr>
            <a:r>
              <a:rPr lang="en" sz="1200"/>
              <a:t>-He was a great Italian artist, and is considered one of the three master painters (Michelangelo &amp; Leonardo are the others)</a:t>
            </a:r>
          </a:p>
          <a:p>
            <a:pPr lvl="0" rtl="0">
              <a:lnSpc>
                <a:spcPct val="100000"/>
              </a:lnSpc>
              <a:spcBef>
                <a:spcPts val="0"/>
              </a:spcBef>
              <a:buNone/>
            </a:pPr>
            <a:r>
              <a:rPr lang="en" sz="1200"/>
              <a:t>-He painted the Liberation of Saint Peter &amp; the School of Athens</a:t>
            </a:r>
          </a:p>
          <a:p>
            <a:pPr lvl="0" rtl="0">
              <a:lnSpc>
                <a:spcPct val="100000"/>
              </a:lnSpc>
              <a:spcBef>
                <a:spcPts val="0"/>
              </a:spcBef>
              <a:buNone/>
            </a:pPr>
            <a:r>
              <a:rPr lang="en" sz="1200"/>
              <a:t>-</a:t>
            </a:r>
            <a:r>
              <a:rPr lang="en" sz="1200">
                <a:solidFill>
                  <a:schemeClr val="lt1"/>
                </a:solidFill>
              </a:rPr>
              <a:t>(OI) However, even though Raphael is a famous artist now, outside of Rome during the Renaissance, he was known for his printmaking, which is making art by printing, not painting.</a:t>
            </a:r>
          </a:p>
          <a:p>
            <a:pPr lvl="0" rtl="0">
              <a:lnSpc>
                <a:spcPct val="100000"/>
              </a:lnSpc>
              <a:spcBef>
                <a:spcPts val="0"/>
              </a:spcBef>
              <a:buNone/>
            </a:pPr>
            <a:r>
              <a:t/>
            </a:r>
            <a:endParaRPr/>
          </a:p>
        </p:txBody>
      </p:sp>
      <p:sp>
        <p:nvSpPr>
          <p:cNvPr id="152" name="Shape 152"/>
          <p:cNvSpPr txBox="1"/>
          <p:nvPr/>
        </p:nvSpPr>
        <p:spPr>
          <a:xfrm>
            <a:off x="6449075" y="168825"/>
            <a:ext cx="2554799" cy="641399"/>
          </a:xfrm>
          <a:prstGeom prst="rect">
            <a:avLst/>
          </a:prstGeom>
          <a:noFill/>
          <a:ln>
            <a:noFill/>
          </a:ln>
        </p:spPr>
        <p:txBody>
          <a:bodyPr anchorCtr="0" anchor="t" bIns="91425" lIns="91425" rIns="91425" tIns="91425">
            <a:noAutofit/>
          </a:bodyPr>
          <a:lstStyle/>
          <a:p>
            <a:pPr lvl="0" rtl="0">
              <a:spcBef>
                <a:spcPts val="0"/>
              </a:spcBef>
              <a:buNone/>
            </a:pPr>
            <a:r>
              <a:t/>
            </a:r>
            <a:endParaRPr sz="2400">
              <a:solidFill>
                <a:schemeClr val="lt1"/>
              </a:solidFill>
            </a:endParaRPr>
          </a:p>
        </p:txBody>
      </p:sp>
      <p:sp>
        <p:nvSpPr>
          <p:cNvPr id="153" name="Shape 153"/>
          <p:cNvSpPr txBox="1"/>
          <p:nvPr/>
        </p:nvSpPr>
        <p:spPr>
          <a:xfrm>
            <a:off x="6899275" y="168825"/>
            <a:ext cx="2115899" cy="585299"/>
          </a:xfrm>
          <a:prstGeom prst="rect">
            <a:avLst/>
          </a:prstGeom>
          <a:noFill/>
          <a:ln>
            <a:noFill/>
          </a:ln>
        </p:spPr>
        <p:txBody>
          <a:bodyPr anchorCtr="0" anchor="t" bIns="91425" lIns="91425" rIns="91425" tIns="91425">
            <a:noAutofit/>
          </a:bodyPr>
          <a:lstStyle/>
          <a:p>
            <a:pPr lvl="0" rtl="0">
              <a:spcBef>
                <a:spcPts val="0"/>
              </a:spcBef>
              <a:buNone/>
            </a:pPr>
            <a:r>
              <a:rPr lang="en" sz="2400">
                <a:solidFill>
                  <a:schemeClr val="lt1"/>
                </a:solidFill>
              </a:rPr>
              <a:t>E.S.I.A.</a:t>
            </a:r>
          </a:p>
        </p:txBody>
      </p:sp>
      <p:sp>
        <p:nvSpPr>
          <p:cNvPr id="154" name="Shape 154"/>
          <p:cNvSpPr txBox="1"/>
          <p:nvPr>
            <p:ph idx="1" type="body"/>
          </p:nvPr>
        </p:nvSpPr>
        <p:spPr>
          <a:xfrm>
            <a:off x="3138750" y="754125"/>
            <a:ext cx="2554799" cy="3979799"/>
          </a:xfrm>
          <a:prstGeom prst="rect">
            <a:avLst/>
          </a:prstGeom>
        </p:spPr>
        <p:txBody>
          <a:bodyPr anchorCtr="0" anchor="t" bIns="91425" lIns="91425" rIns="91425" tIns="91425">
            <a:noAutofit/>
          </a:bodyPr>
          <a:lstStyle/>
          <a:p>
            <a:pPr indent="0" lvl="0" marL="0" rtl="0" algn="ctr">
              <a:lnSpc>
                <a:spcPct val="100000"/>
              </a:lnSpc>
              <a:spcBef>
                <a:spcPts val="0"/>
              </a:spcBef>
              <a:buNone/>
            </a:pPr>
            <a:r>
              <a:rPr lang="en" sz="1200"/>
              <a:t>Donatello(Donato di Niccolo di Betto Bardi) 1386-1466</a:t>
            </a:r>
          </a:p>
          <a:p>
            <a:pPr lvl="0" rtl="0">
              <a:lnSpc>
                <a:spcPct val="100000"/>
              </a:lnSpc>
              <a:spcBef>
                <a:spcPts val="0"/>
              </a:spcBef>
              <a:buNone/>
            </a:pPr>
            <a:r>
              <a:rPr lang="en" sz="1200"/>
              <a:t>-Is not considered a great artist of the Renaissance because he just sculpted.</a:t>
            </a:r>
          </a:p>
          <a:p>
            <a:pPr lvl="0" rtl="0">
              <a:lnSpc>
                <a:spcPct val="100000"/>
              </a:lnSpc>
              <a:spcBef>
                <a:spcPts val="0"/>
              </a:spcBef>
              <a:buNone/>
            </a:pPr>
            <a:r>
              <a:rPr lang="en" sz="1200"/>
              <a:t>-His most famous statue is The Statue of David was was made in 1430.</a:t>
            </a:r>
          </a:p>
          <a:p>
            <a:pPr lvl="0" rtl="0">
              <a:lnSpc>
                <a:spcPct val="100000"/>
              </a:lnSpc>
              <a:spcBef>
                <a:spcPts val="0"/>
              </a:spcBef>
              <a:buNone/>
            </a:pPr>
            <a:r>
              <a:rPr lang="en" sz="1200"/>
              <a:t>-</a:t>
            </a:r>
            <a:r>
              <a:rPr lang="en" sz="1200">
                <a:solidFill>
                  <a:schemeClr val="lt1"/>
                </a:solidFill>
              </a:rPr>
              <a:t>(OI) Donatello’s first job was a goldsmith, where him and his mentor, Filippo Brunelleschi, gained reputation as treasure-hunters</a:t>
            </a:r>
          </a:p>
          <a:p>
            <a:pPr lvl="0" rtl="0">
              <a:lnSpc>
                <a:spcPct val="100000"/>
              </a:lnSpc>
              <a:spcBef>
                <a:spcPts val="0"/>
              </a:spcBef>
              <a:buNone/>
            </a:pPr>
            <a:r>
              <a:t/>
            </a:r>
            <a:endParaRPr/>
          </a:p>
        </p:txBody>
      </p:sp>
      <p:sp>
        <p:nvSpPr>
          <p:cNvPr id="155" name="Shape 155"/>
          <p:cNvSpPr txBox="1"/>
          <p:nvPr>
            <p:ph idx="1" type="body"/>
          </p:nvPr>
        </p:nvSpPr>
        <p:spPr>
          <a:xfrm>
            <a:off x="6277500" y="754125"/>
            <a:ext cx="2554799" cy="3979799"/>
          </a:xfrm>
          <a:prstGeom prst="rect">
            <a:avLst/>
          </a:prstGeom>
        </p:spPr>
        <p:txBody>
          <a:bodyPr anchorCtr="0" anchor="t" bIns="91425" lIns="91425" rIns="91425" tIns="91425">
            <a:noAutofit/>
          </a:bodyPr>
          <a:lstStyle/>
          <a:p>
            <a:pPr lvl="0" rtl="0" algn="ctr">
              <a:lnSpc>
                <a:spcPct val="100000"/>
              </a:lnSpc>
              <a:spcBef>
                <a:spcPts val="0"/>
              </a:spcBef>
              <a:buNone/>
            </a:pPr>
            <a:r>
              <a:rPr lang="en" sz="1200"/>
              <a:t>Michelangelo 1475-1564</a:t>
            </a:r>
          </a:p>
          <a:p>
            <a:pPr lvl="0" rtl="0">
              <a:lnSpc>
                <a:spcPct val="100000"/>
              </a:lnSpc>
              <a:spcBef>
                <a:spcPts val="0"/>
              </a:spcBef>
              <a:buNone/>
            </a:pPr>
            <a:r>
              <a:rPr lang="en" sz="1200"/>
              <a:t>-One of the three great artists of the Renaissance.</a:t>
            </a:r>
          </a:p>
          <a:p>
            <a:pPr lvl="0" rtl="0">
              <a:lnSpc>
                <a:spcPct val="100000"/>
              </a:lnSpc>
              <a:spcBef>
                <a:spcPts val="0"/>
              </a:spcBef>
              <a:buNone/>
            </a:pPr>
            <a:r>
              <a:rPr lang="en" sz="1200"/>
              <a:t>- Most famous Paintings are The Creation which is one of the “frescos” on the ceiling of The Sistine Chapel, and The Last Judgement on the chapel’s altar wall.</a:t>
            </a:r>
          </a:p>
          <a:p>
            <a:pPr lvl="0" rtl="0">
              <a:lnSpc>
                <a:spcPct val="100000"/>
              </a:lnSpc>
              <a:spcBef>
                <a:spcPts val="0"/>
              </a:spcBef>
              <a:buNone/>
            </a:pPr>
            <a:r>
              <a:rPr lang="en" sz="1200"/>
              <a:t>-</a:t>
            </a:r>
            <a:r>
              <a:rPr lang="en" sz="1200">
                <a:solidFill>
                  <a:schemeClr val="lt1"/>
                </a:solidFill>
              </a:rPr>
              <a:t>(OI) When he was 6, Michelangelo's mother died of prolonged illness.</a:t>
            </a:r>
          </a:p>
          <a:p>
            <a:pPr lvl="0" rtl="0">
              <a:lnSpc>
                <a:spcPct val="100000"/>
              </a:lnSpc>
              <a:spcBef>
                <a:spcPts val="0"/>
              </a:spcBef>
              <a:buNone/>
            </a:pPr>
            <a:r>
              <a:t/>
            </a:r>
            <a:endParaRPr/>
          </a:p>
        </p:txBody>
      </p:sp>
      <p:pic>
        <p:nvPicPr>
          <p:cNvPr id="156" name="Shape 156"/>
          <p:cNvPicPr preferRelativeResize="0"/>
          <p:nvPr/>
        </p:nvPicPr>
        <p:blipFill>
          <a:blip r:embed="rId3">
            <a:alphaModFix/>
          </a:blip>
          <a:stretch>
            <a:fillRect/>
          </a:stretch>
        </p:blipFill>
        <p:spPr>
          <a:xfrm>
            <a:off x="6899275" y="3717886"/>
            <a:ext cx="1031424" cy="1425613"/>
          </a:xfrm>
          <a:prstGeom prst="rect">
            <a:avLst/>
          </a:prstGeom>
          <a:noFill/>
          <a:ln>
            <a:noFill/>
          </a:ln>
        </p:spPr>
      </p:pic>
      <p:pic>
        <p:nvPicPr>
          <p:cNvPr id="157" name="Shape 157"/>
          <p:cNvPicPr preferRelativeResize="0"/>
          <p:nvPr/>
        </p:nvPicPr>
        <p:blipFill>
          <a:blip r:embed="rId4">
            <a:alphaModFix/>
          </a:blip>
          <a:stretch>
            <a:fillRect/>
          </a:stretch>
        </p:blipFill>
        <p:spPr>
          <a:xfrm>
            <a:off x="621025" y="3879500"/>
            <a:ext cx="1031425" cy="1264011"/>
          </a:xfrm>
          <a:prstGeom prst="rect">
            <a:avLst/>
          </a:prstGeom>
          <a:noFill/>
          <a:ln>
            <a:noFill/>
          </a:ln>
        </p:spPr>
      </p:pic>
      <p:pic>
        <p:nvPicPr>
          <p:cNvPr id="158" name="Shape 158"/>
          <p:cNvPicPr preferRelativeResize="0"/>
          <p:nvPr/>
        </p:nvPicPr>
        <p:blipFill>
          <a:blip r:embed="rId5">
            <a:alphaModFix/>
          </a:blip>
          <a:stretch>
            <a:fillRect/>
          </a:stretch>
        </p:blipFill>
        <p:spPr>
          <a:xfrm>
            <a:off x="3589350" y="3879500"/>
            <a:ext cx="1373034" cy="12639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solidFill>
      </p:bgPr>
    </p:bg>
    <p:spTree>
      <p:nvGrpSpPr>
        <p:cNvPr id="162" name="Shape 162"/>
        <p:cNvGrpSpPr/>
        <p:nvPr/>
      </p:nvGrpSpPr>
      <p:grpSpPr>
        <a:xfrm>
          <a:off x="0" y="0"/>
          <a:ext cx="0" cy="0"/>
          <a:chOff x="0" y="0"/>
          <a:chExt cx="0" cy="0"/>
        </a:xfrm>
      </p:grpSpPr>
      <p:sp>
        <p:nvSpPr>
          <p:cNvPr id="163" name="Shape 163"/>
          <p:cNvSpPr txBox="1"/>
          <p:nvPr>
            <p:ph type="title"/>
          </p:nvPr>
        </p:nvSpPr>
        <p:spPr>
          <a:xfrm>
            <a:off x="311700" y="0"/>
            <a:ext cx="8520599" cy="613200"/>
          </a:xfrm>
          <a:prstGeom prst="rect">
            <a:avLst/>
          </a:prstGeom>
        </p:spPr>
        <p:txBody>
          <a:bodyPr anchorCtr="0" anchor="t" bIns="91425" lIns="91425" rIns="91425" tIns="91425">
            <a:noAutofit/>
          </a:bodyPr>
          <a:lstStyle/>
          <a:p>
            <a:pPr lvl="0" rtl="0" algn="ctr">
              <a:spcBef>
                <a:spcPts val="0"/>
              </a:spcBef>
              <a:buNone/>
            </a:pPr>
            <a:r>
              <a:rPr lang="en" sz="2600"/>
              <a:t>Renaissance (Leonardo Da Vinci)</a:t>
            </a:r>
          </a:p>
        </p:txBody>
      </p:sp>
      <p:sp>
        <p:nvSpPr>
          <p:cNvPr id="164" name="Shape 164"/>
          <p:cNvSpPr txBox="1"/>
          <p:nvPr>
            <p:ph idx="1" type="body"/>
          </p:nvPr>
        </p:nvSpPr>
        <p:spPr>
          <a:xfrm>
            <a:off x="311699" y="754125"/>
            <a:ext cx="6114000" cy="3979799"/>
          </a:xfrm>
          <a:prstGeom prst="rect">
            <a:avLst/>
          </a:prstGeom>
        </p:spPr>
        <p:txBody>
          <a:bodyPr anchorCtr="0" anchor="t" bIns="91425" lIns="91425" rIns="91425" tIns="91425">
            <a:noAutofit/>
          </a:bodyPr>
          <a:lstStyle/>
          <a:p>
            <a:pPr lvl="0" rtl="0">
              <a:lnSpc>
                <a:spcPct val="100000"/>
              </a:lnSpc>
              <a:spcBef>
                <a:spcPts val="0"/>
              </a:spcBef>
              <a:buNone/>
            </a:pPr>
            <a:r>
              <a:rPr lang="en" sz="1400"/>
              <a:t>-Leonardo Da Vinci(1452-1519) is considered the best mind in all of the Renaissance. Not only was he a masterful painter, he was a great scientific mind as well.</a:t>
            </a:r>
          </a:p>
          <a:p>
            <a:pPr lvl="0" rtl="0">
              <a:lnSpc>
                <a:spcPct val="100000"/>
              </a:lnSpc>
              <a:spcBef>
                <a:spcPts val="0"/>
              </a:spcBef>
              <a:buNone/>
            </a:pPr>
            <a:r>
              <a:rPr lang="en" sz="1400"/>
              <a:t>-</a:t>
            </a:r>
            <a:r>
              <a:rPr lang="en" sz="1400">
                <a:solidFill>
                  <a:schemeClr val="lt1"/>
                </a:solidFill>
              </a:rPr>
              <a:t>(OI) Also, he is considered the father of paleontology. </a:t>
            </a:r>
          </a:p>
          <a:p>
            <a:pPr lvl="0" rtl="0">
              <a:lnSpc>
                <a:spcPct val="100000"/>
              </a:lnSpc>
              <a:spcBef>
                <a:spcPts val="0"/>
              </a:spcBef>
              <a:buNone/>
            </a:pPr>
            <a:r>
              <a:rPr lang="en" sz="1400">
                <a:solidFill>
                  <a:srgbClr val="000000"/>
                </a:solidFill>
              </a:rPr>
              <a:t>-Some of his works include Mona Lisa, The Last Supper, and The Vitruvian Man. The Vitruvian Man is especially important because it was one of the first observations of the human body.</a:t>
            </a:r>
          </a:p>
          <a:p>
            <a:pPr lvl="0" rtl="0">
              <a:lnSpc>
                <a:spcPct val="100000"/>
              </a:lnSpc>
              <a:spcBef>
                <a:spcPts val="0"/>
              </a:spcBef>
              <a:buNone/>
            </a:pPr>
            <a:r>
              <a:rPr lang="en" sz="1400">
                <a:solidFill>
                  <a:srgbClr val="000000"/>
                </a:solidFill>
              </a:rPr>
              <a:t>-Because of the Catholic Church’s law on the burial of bodies, Leonardo and his servants would have to steal bodies at night in order for him to learn more about them. </a:t>
            </a:r>
          </a:p>
          <a:p>
            <a:pPr lvl="0" rtl="0">
              <a:lnSpc>
                <a:spcPct val="100000"/>
              </a:lnSpc>
              <a:spcBef>
                <a:spcPts val="0"/>
              </a:spcBef>
              <a:buNone/>
            </a:pPr>
            <a:r>
              <a:rPr lang="en" sz="1400">
                <a:solidFill>
                  <a:srgbClr val="000000"/>
                </a:solidFill>
              </a:rPr>
              <a:t>-Da Vinci also had sketches of a flying machine. However, he never learned how to get it off the ground.</a:t>
            </a:r>
          </a:p>
          <a:p>
            <a:pPr lvl="0" rtl="0">
              <a:lnSpc>
                <a:spcPct val="100000"/>
              </a:lnSpc>
              <a:spcBef>
                <a:spcPts val="0"/>
              </a:spcBef>
              <a:buNone/>
            </a:pPr>
            <a:r>
              <a:t/>
            </a:r>
            <a:endParaRPr/>
          </a:p>
        </p:txBody>
      </p:sp>
      <p:sp>
        <p:nvSpPr>
          <p:cNvPr id="165" name="Shape 165"/>
          <p:cNvSpPr txBox="1"/>
          <p:nvPr/>
        </p:nvSpPr>
        <p:spPr>
          <a:xfrm>
            <a:off x="6449075" y="168825"/>
            <a:ext cx="2554799" cy="641399"/>
          </a:xfrm>
          <a:prstGeom prst="rect">
            <a:avLst/>
          </a:prstGeom>
          <a:noFill/>
          <a:ln>
            <a:noFill/>
          </a:ln>
        </p:spPr>
        <p:txBody>
          <a:bodyPr anchorCtr="0" anchor="t" bIns="91425" lIns="91425" rIns="91425" tIns="91425">
            <a:noAutofit/>
          </a:bodyPr>
          <a:lstStyle/>
          <a:p>
            <a:pPr lvl="0" rtl="0">
              <a:spcBef>
                <a:spcPts val="0"/>
              </a:spcBef>
              <a:buNone/>
            </a:pPr>
            <a:r>
              <a:t/>
            </a:r>
            <a:endParaRPr sz="2400">
              <a:solidFill>
                <a:schemeClr val="lt1"/>
              </a:solidFill>
            </a:endParaRPr>
          </a:p>
        </p:txBody>
      </p:sp>
      <p:sp>
        <p:nvSpPr>
          <p:cNvPr id="166" name="Shape 166"/>
          <p:cNvSpPr txBox="1"/>
          <p:nvPr/>
        </p:nvSpPr>
        <p:spPr>
          <a:xfrm>
            <a:off x="7028100" y="196875"/>
            <a:ext cx="2115899" cy="585299"/>
          </a:xfrm>
          <a:prstGeom prst="rect">
            <a:avLst/>
          </a:prstGeom>
          <a:noFill/>
          <a:ln>
            <a:noFill/>
          </a:ln>
        </p:spPr>
        <p:txBody>
          <a:bodyPr anchorCtr="0" anchor="t" bIns="91425" lIns="91425" rIns="91425" tIns="91425">
            <a:noAutofit/>
          </a:bodyPr>
          <a:lstStyle/>
          <a:p>
            <a:pPr lvl="0" rtl="0">
              <a:spcBef>
                <a:spcPts val="0"/>
              </a:spcBef>
              <a:buNone/>
            </a:pPr>
            <a:r>
              <a:rPr lang="en" sz="2400">
                <a:solidFill>
                  <a:schemeClr val="lt1"/>
                </a:solidFill>
              </a:rPr>
              <a:t>E.S.I.A.</a:t>
            </a:r>
          </a:p>
        </p:txBody>
      </p:sp>
      <p:pic>
        <p:nvPicPr>
          <p:cNvPr id="167" name="Shape 167"/>
          <p:cNvPicPr preferRelativeResize="0"/>
          <p:nvPr/>
        </p:nvPicPr>
        <p:blipFill>
          <a:blip r:embed="rId3">
            <a:alphaModFix/>
          </a:blip>
          <a:stretch>
            <a:fillRect/>
          </a:stretch>
        </p:blipFill>
        <p:spPr>
          <a:xfrm>
            <a:off x="6416775" y="810225"/>
            <a:ext cx="2244699" cy="1517074"/>
          </a:xfrm>
          <a:prstGeom prst="rect">
            <a:avLst/>
          </a:prstGeom>
          <a:noFill/>
          <a:ln>
            <a:noFill/>
          </a:ln>
        </p:spPr>
      </p:pic>
      <p:pic>
        <p:nvPicPr>
          <p:cNvPr id="168" name="Shape 168"/>
          <p:cNvPicPr preferRelativeResize="0"/>
          <p:nvPr/>
        </p:nvPicPr>
        <p:blipFill>
          <a:blip r:embed="rId4">
            <a:alphaModFix/>
          </a:blip>
          <a:stretch>
            <a:fillRect/>
          </a:stretch>
        </p:blipFill>
        <p:spPr>
          <a:xfrm>
            <a:off x="3173899" y="4144249"/>
            <a:ext cx="1501599" cy="999249"/>
          </a:xfrm>
          <a:prstGeom prst="rect">
            <a:avLst/>
          </a:prstGeom>
          <a:noFill/>
          <a:ln>
            <a:noFill/>
          </a:ln>
        </p:spPr>
      </p:pic>
      <p:pic>
        <p:nvPicPr>
          <p:cNvPr id="169" name="Shape 169"/>
          <p:cNvPicPr preferRelativeResize="0"/>
          <p:nvPr/>
        </p:nvPicPr>
        <p:blipFill>
          <a:blip r:embed="rId5">
            <a:alphaModFix/>
          </a:blip>
          <a:stretch>
            <a:fillRect/>
          </a:stretch>
        </p:blipFill>
        <p:spPr>
          <a:xfrm>
            <a:off x="6537387" y="2765750"/>
            <a:ext cx="2124075" cy="21526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solidFill>
      </p:bgPr>
    </p:bg>
    <p:spTree>
      <p:nvGrpSpPr>
        <p:cNvPr id="173" name="Shape 173"/>
        <p:cNvGrpSpPr/>
        <p:nvPr/>
      </p:nvGrpSpPr>
      <p:grpSpPr>
        <a:xfrm>
          <a:off x="0" y="0"/>
          <a:ext cx="0" cy="0"/>
          <a:chOff x="0" y="0"/>
          <a:chExt cx="0" cy="0"/>
        </a:xfrm>
      </p:grpSpPr>
      <p:sp>
        <p:nvSpPr>
          <p:cNvPr id="174" name="Shape 174"/>
          <p:cNvSpPr txBox="1"/>
          <p:nvPr>
            <p:ph type="title"/>
          </p:nvPr>
        </p:nvSpPr>
        <p:spPr>
          <a:xfrm>
            <a:off x="311700" y="0"/>
            <a:ext cx="8520599" cy="613200"/>
          </a:xfrm>
          <a:prstGeom prst="rect">
            <a:avLst/>
          </a:prstGeom>
        </p:spPr>
        <p:txBody>
          <a:bodyPr anchorCtr="0" anchor="t" bIns="91425" lIns="91425" rIns="91425" tIns="91425">
            <a:noAutofit/>
          </a:bodyPr>
          <a:lstStyle/>
          <a:p>
            <a:pPr lvl="0" rtl="0" algn="ctr">
              <a:spcBef>
                <a:spcPts val="0"/>
              </a:spcBef>
              <a:buNone/>
            </a:pPr>
            <a:r>
              <a:rPr lang="en" sz="2600"/>
              <a:t>Renaissance (Art)</a:t>
            </a:r>
          </a:p>
        </p:txBody>
      </p:sp>
      <p:sp>
        <p:nvSpPr>
          <p:cNvPr id="175" name="Shape 175"/>
          <p:cNvSpPr txBox="1"/>
          <p:nvPr/>
        </p:nvSpPr>
        <p:spPr>
          <a:xfrm>
            <a:off x="7118125" y="106850"/>
            <a:ext cx="2115899" cy="585299"/>
          </a:xfrm>
          <a:prstGeom prst="rect">
            <a:avLst/>
          </a:prstGeom>
          <a:noFill/>
          <a:ln>
            <a:noFill/>
          </a:ln>
        </p:spPr>
        <p:txBody>
          <a:bodyPr anchorCtr="0" anchor="t" bIns="91425" lIns="91425" rIns="91425" tIns="91425">
            <a:noAutofit/>
          </a:bodyPr>
          <a:lstStyle/>
          <a:p>
            <a:pPr lvl="0" rtl="0">
              <a:spcBef>
                <a:spcPts val="0"/>
              </a:spcBef>
              <a:buNone/>
            </a:pPr>
            <a:r>
              <a:rPr lang="en" sz="2400">
                <a:solidFill>
                  <a:schemeClr val="lt1"/>
                </a:solidFill>
              </a:rPr>
              <a:t>E.S.I.A.</a:t>
            </a:r>
          </a:p>
        </p:txBody>
      </p:sp>
      <p:pic>
        <p:nvPicPr>
          <p:cNvPr id="176" name="Shape 176"/>
          <p:cNvPicPr preferRelativeResize="0"/>
          <p:nvPr/>
        </p:nvPicPr>
        <p:blipFill>
          <a:blip r:embed="rId3">
            <a:alphaModFix/>
          </a:blip>
          <a:stretch>
            <a:fillRect/>
          </a:stretch>
        </p:blipFill>
        <p:spPr>
          <a:xfrm>
            <a:off x="311687" y="613200"/>
            <a:ext cx="2085975" cy="2190750"/>
          </a:xfrm>
          <a:prstGeom prst="rect">
            <a:avLst/>
          </a:prstGeom>
          <a:noFill/>
          <a:ln>
            <a:noFill/>
          </a:ln>
        </p:spPr>
      </p:pic>
      <p:sp>
        <p:nvSpPr>
          <p:cNvPr id="177" name="Shape 177"/>
          <p:cNvSpPr txBox="1"/>
          <p:nvPr/>
        </p:nvSpPr>
        <p:spPr>
          <a:xfrm>
            <a:off x="348900" y="3061350"/>
            <a:ext cx="2115899" cy="1789499"/>
          </a:xfrm>
          <a:prstGeom prst="rect">
            <a:avLst/>
          </a:prstGeom>
          <a:noFill/>
          <a:ln>
            <a:noFill/>
          </a:ln>
        </p:spPr>
        <p:txBody>
          <a:bodyPr anchorCtr="0" anchor="t" bIns="91425" lIns="91425" rIns="91425" tIns="91425">
            <a:noAutofit/>
          </a:bodyPr>
          <a:lstStyle/>
          <a:p>
            <a:pPr lvl="0" rtl="0" algn="ctr">
              <a:spcBef>
                <a:spcPts val="0"/>
              </a:spcBef>
              <a:buNone/>
            </a:pPr>
            <a:r>
              <a:rPr lang="en"/>
              <a:t>La Pieta</a:t>
            </a:r>
          </a:p>
          <a:p>
            <a:pPr lvl="0" algn="ctr">
              <a:spcBef>
                <a:spcPts val="0"/>
              </a:spcBef>
              <a:buNone/>
            </a:pPr>
            <a:r>
              <a:rPr lang="en"/>
              <a:t>It was sculpted by Michelangelo, it shows Mary holding Jesus after he is brought down from his cross after he died from the crucifixion.</a:t>
            </a:r>
          </a:p>
        </p:txBody>
      </p:sp>
      <p:pic>
        <p:nvPicPr>
          <p:cNvPr id="178" name="Shape 178"/>
          <p:cNvPicPr preferRelativeResize="0"/>
          <p:nvPr/>
        </p:nvPicPr>
        <p:blipFill>
          <a:blip r:embed="rId4">
            <a:alphaModFix/>
          </a:blip>
          <a:stretch>
            <a:fillRect/>
          </a:stretch>
        </p:blipFill>
        <p:spPr>
          <a:xfrm>
            <a:off x="3410968" y="613200"/>
            <a:ext cx="1595206" cy="2190750"/>
          </a:xfrm>
          <a:prstGeom prst="rect">
            <a:avLst/>
          </a:prstGeom>
          <a:noFill/>
          <a:ln>
            <a:noFill/>
          </a:ln>
        </p:spPr>
      </p:pic>
      <p:sp>
        <p:nvSpPr>
          <p:cNvPr id="179" name="Shape 179"/>
          <p:cNvSpPr txBox="1"/>
          <p:nvPr/>
        </p:nvSpPr>
        <p:spPr>
          <a:xfrm>
            <a:off x="3009925" y="3061350"/>
            <a:ext cx="2397299" cy="1553100"/>
          </a:xfrm>
          <a:prstGeom prst="rect">
            <a:avLst/>
          </a:prstGeom>
          <a:noFill/>
          <a:ln>
            <a:noFill/>
          </a:ln>
        </p:spPr>
        <p:txBody>
          <a:bodyPr anchorCtr="0" anchor="t" bIns="91425" lIns="91425" rIns="91425" tIns="91425">
            <a:noAutofit/>
          </a:bodyPr>
          <a:lstStyle/>
          <a:p>
            <a:pPr lvl="0" rtl="0" algn="ctr">
              <a:spcBef>
                <a:spcPts val="0"/>
              </a:spcBef>
              <a:buNone/>
            </a:pPr>
            <a:r>
              <a:rPr lang="en"/>
              <a:t>Madonna of the Carnation</a:t>
            </a:r>
          </a:p>
          <a:p>
            <a:pPr lvl="0" algn="ctr">
              <a:spcBef>
                <a:spcPts val="0"/>
              </a:spcBef>
              <a:buNone/>
            </a:pPr>
            <a:r>
              <a:rPr lang="en"/>
              <a:t>Painted by Da Vinci made in 1472.This is just one of the several “Madonna” paintings made by artists like Da vinci, Michelangelo, etc.</a:t>
            </a:r>
          </a:p>
        </p:txBody>
      </p:sp>
      <p:pic>
        <p:nvPicPr>
          <p:cNvPr id="180" name="Shape 180"/>
          <p:cNvPicPr preferRelativeResize="0"/>
          <p:nvPr/>
        </p:nvPicPr>
        <p:blipFill>
          <a:blip r:embed="rId5">
            <a:alphaModFix/>
          </a:blip>
          <a:stretch>
            <a:fillRect/>
          </a:stretch>
        </p:blipFill>
        <p:spPr>
          <a:xfrm>
            <a:off x="6661855" y="613200"/>
            <a:ext cx="1766744" cy="2190750"/>
          </a:xfrm>
          <a:prstGeom prst="rect">
            <a:avLst/>
          </a:prstGeom>
          <a:noFill/>
          <a:ln>
            <a:noFill/>
          </a:ln>
        </p:spPr>
      </p:pic>
      <p:sp>
        <p:nvSpPr>
          <p:cNvPr id="181" name="Shape 181"/>
          <p:cNvSpPr txBox="1"/>
          <p:nvPr/>
        </p:nvSpPr>
        <p:spPr>
          <a:xfrm>
            <a:off x="6392800" y="3140125"/>
            <a:ext cx="2329800" cy="1553100"/>
          </a:xfrm>
          <a:prstGeom prst="rect">
            <a:avLst/>
          </a:prstGeom>
          <a:noFill/>
          <a:ln>
            <a:noFill/>
          </a:ln>
        </p:spPr>
        <p:txBody>
          <a:bodyPr anchorCtr="0" anchor="t" bIns="91425" lIns="91425" rIns="91425" tIns="91425">
            <a:noAutofit/>
          </a:bodyPr>
          <a:lstStyle/>
          <a:p>
            <a:pPr lvl="0" rtl="0" algn="ctr">
              <a:spcBef>
                <a:spcPts val="0"/>
              </a:spcBef>
              <a:buNone/>
            </a:pPr>
            <a:r>
              <a:rPr lang="en"/>
              <a:t>Statue of David</a:t>
            </a:r>
          </a:p>
          <a:p>
            <a:pPr lvl="0" rtl="0" algn="ctr">
              <a:spcBef>
                <a:spcPts val="0"/>
              </a:spcBef>
              <a:buNone/>
            </a:pPr>
            <a:r>
              <a:rPr lang="en"/>
              <a:t>Sculpted by Donatello in 1501-1504. </a:t>
            </a:r>
            <a:r>
              <a:rPr lang="en">
                <a:solidFill>
                  <a:schemeClr val="lt1"/>
                </a:solidFill>
              </a:rPr>
              <a:t>(OI) It actually was placed on a rooftop, it was later moved into a public square for protection from damage.</a:t>
            </a:r>
          </a:p>
          <a:p>
            <a:pPr lvl="0" algn="ctr">
              <a:spcBef>
                <a:spcPts val="0"/>
              </a:spcBef>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solidFill>
      </p:bgPr>
    </p:bg>
    <p:spTree>
      <p:nvGrpSpPr>
        <p:cNvPr id="185" name="Shape 185"/>
        <p:cNvGrpSpPr/>
        <p:nvPr/>
      </p:nvGrpSpPr>
      <p:grpSpPr>
        <a:xfrm>
          <a:off x="0" y="0"/>
          <a:ext cx="0" cy="0"/>
          <a:chOff x="0" y="0"/>
          <a:chExt cx="0" cy="0"/>
        </a:xfrm>
      </p:grpSpPr>
      <p:sp>
        <p:nvSpPr>
          <p:cNvPr id="186" name="Shape 186"/>
          <p:cNvSpPr txBox="1"/>
          <p:nvPr>
            <p:ph type="title"/>
          </p:nvPr>
        </p:nvSpPr>
        <p:spPr>
          <a:xfrm>
            <a:off x="311700" y="0"/>
            <a:ext cx="8520599" cy="613200"/>
          </a:xfrm>
          <a:prstGeom prst="rect">
            <a:avLst/>
          </a:prstGeom>
        </p:spPr>
        <p:txBody>
          <a:bodyPr anchorCtr="0" anchor="t" bIns="91425" lIns="91425" rIns="91425" tIns="91425">
            <a:noAutofit/>
          </a:bodyPr>
          <a:lstStyle/>
          <a:p>
            <a:pPr lvl="0" rtl="0" algn="ctr">
              <a:spcBef>
                <a:spcPts val="0"/>
              </a:spcBef>
              <a:buNone/>
            </a:pPr>
            <a:r>
              <a:rPr lang="en" sz="2600"/>
              <a:t>Renaissance (Art)</a:t>
            </a:r>
          </a:p>
        </p:txBody>
      </p:sp>
      <p:sp>
        <p:nvSpPr>
          <p:cNvPr id="187" name="Shape 187"/>
          <p:cNvSpPr txBox="1"/>
          <p:nvPr/>
        </p:nvSpPr>
        <p:spPr>
          <a:xfrm>
            <a:off x="7118125" y="106850"/>
            <a:ext cx="2115899" cy="585299"/>
          </a:xfrm>
          <a:prstGeom prst="rect">
            <a:avLst/>
          </a:prstGeom>
          <a:noFill/>
          <a:ln>
            <a:noFill/>
          </a:ln>
        </p:spPr>
        <p:txBody>
          <a:bodyPr anchorCtr="0" anchor="t" bIns="91425" lIns="91425" rIns="91425" tIns="91425">
            <a:noAutofit/>
          </a:bodyPr>
          <a:lstStyle/>
          <a:p>
            <a:pPr lvl="0" rtl="0">
              <a:spcBef>
                <a:spcPts val="0"/>
              </a:spcBef>
              <a:buNone/>
            </a:pPr>
            <a:r>
              <a:rPr lang="en" sz="2400">
                <a:solidFill>
                  <a:schemeClr val="lt1"/>
                </a:solidFill>
              </a:rPr>
              <a:t>E.S.I.A.</a:t>
            </a:r>
          </a:p>
        </p:txBody>
      </p:sp>
      <p:sp>
        <p:nvSpPr>
          <p:cNvPr id="188" name="Shape 188"/>
          <p:cNvSpPr txBox="1"/>
          <p:nvPr/>
        </p:nvSpPr>
        <p:spPr>
          <a:xfrm>
            <a:off x="348900" y="3061350"/>
            <a:ext cx="2115899" cy="2037000"/>
          </a:xfrm>
          <a:prstGeom prst="rect">
            <a:avLst/>
          </a:prstGeom>
          <a:noFill/>
          <a:ln>
            <a:noFill/>
          </a:ln>
        </p:spPr>
        <p:txBody>
          <a:bodyPr anchorCtr="0" anchor="t" bIns="91425" lIns="91425" rIns="91425" tIns="91425">
            <a:noAutofit/>
          </a:bodyPr>
          <a:lstStyle/>
          <a:p>
            <a:pPr lvl="0" rtl="0" algn="ctr">
              <a:spcBef>
                <a:spcPts val="0"/>
              </a:spcBef>
              <a:buNone/>
            </a:pPr>
            <a:r>
              <a:rPr lang="en"/>
              <a:t>Last Supper</a:t>
            </a:r>
          </a:p>
          <a:p>
            <a:pPr lvl="0" rtl="0" algn="ctr">
              <a:spcBef>
                <a:spcPts val="0"/>
              </a:spcBef>
              <a:buNone/>
            </a:pPr>
            <a:r>
              <a:rPr lang="en"/>
              <a:t>Painted by Da Vinci in the late 1490’s, which depicts Jesus’s last supper with his disciples before his crucifixion. </a:t>
            </a:r>
            <a:r>
              <a:rPr lang="en">
                <a:solidFill>
                  <a:schemeClr val="lt1"/>
                </a:solidFill>
              </a:rPr>
              <a:t>(OI)</a:t>
            </a:r>
            <a:r>
              <a:rPr lang="en"/>
              <a:t> </a:t>
            </a:r>
            <a:r>
              <a:rPr lang="en">
                <a:solidFill>
                  <a:schemeClr val="lt1"/>
                </a:solidFill>
              </a:rPr>
              <a:t>This picture is what sparks the famous “Da Vinci Code” Conspiracy.</a:t>
            </a:r>
          </a:p>
          <a:p>
            <a:pPr lvl="0" rtl="0" algn="ctr">
              <a:spcBef>
                <a:spcPts val="0"/>
              </a:spcBef>
              <a:buNone/>
            </a:pPr>
            <a:r>
              <a:t/>
            </a:r>
            <a:endParaRPr/>
          </a:p>
        </p:txBody>
      </p:sp>
      <p:sp>
        <p:nvSpPr>
          <p:cNvPr id="189" name="Shape 189"/>
          <p:cNvSpPr txBox="1"/>
          <p:nvPr/>
        </p:nvSpPr>
        <p:spPr>
          <a:xfrm>
            <a:off x="3342725" y="3061350"/>
            <a:ext cx="2397299" cy="2037000"/>
          </a:xfrm>
          <a:prstGeom prst="rect">
            <a:avLst/>
          </a:prstGeom>
          <a:noFill/>
          <a:ln>
            <a:noFill/>
          </a:ln>
        </p:spPr>
        <p:txBody>
          <a:bodyPr anchorCtr="0" anchor="t" bIns="91425" lIns="91425" rIns="91425" tIns="91425">
            <a:noAutofit/>
          </a:bodyPr>
          <a:lstStyle/>
          <a:p>
            <a:pPr lvl="0" rtl="0" algn="ctr">
              <a:spcBef>
                <a:spcPts val="0"/>
              </a:spcBef>
              <a:buNone/>
            </a:pPr>
            <a:r>
              <a:rPr lang="en"/>
              <a:t>Mona Lisa</a:t>
            </a:r>
          </a:p>
          <a:p>
            <a:pPr lvl="0" rtl="0" algn="ctr">
              <a:spcBef>
                <a:spcPts val="0"/>
              </a:spcBef>
              <a:buNone/>
            </a:pPr>
            <a:r>
              <a:rPr lang="en"/>
              <a:t>painted by Da Vinci in 1503-1506. However, there are some reports that he continued painting till 1517. this painting is supposed to be about the wife of Francesco del Giocondo.</a:t>
            </a:r>
          </a:p>
          <a:p>
            <a:pPr lvl="0" rtl="0" algn="ctr">
              <a:spcBef>
                <a:spcPts val="0"/>
              </a:spcBef>
              <a:buNone/>
            </a:pPr>
            <a:r>
              <a:t/>
            </a:r>
            <a:endParaRPr/>
          </a:p>
        </p:txBody>
      </p:sp>
      <p:sp>
        <p:nvSpPr>
          <p:cNvPr id="190" name="Shape 190"/>
          <p:cNvSpPr txBox="1"/>
          <p:nvPr/>
        </p:nvSpPr>
        <p:spPr>
          <a:xfrm>
            <a:off x="6392800" y="3140125"/>
            <a:ext cx="2329800" cy="1553100"/>
          </a:xfrm>
          <a:prstGeom prst="rect">
            <a:avLst/>
          </a:prstGeom>
          <a:noFill/>
          <a:ln>
            <a:noFill/>
          </a:ln>
        </p:spPr>
        <p:txBody>
          <a:bodyPr anchorCtr="0" anchor="t" bIns="91425" lIns="91425" rIns="91425" tIns="91425">
            <a:noAutofit/>
          </a:bodyPr>
          <a:lstStyle/>
          <a:p>
            <a:pPr lvl="0" rtl="0" algn="ctr">
              <a:spcBef>
                <a:spcPts val="0"/>
              </a:spcBef>
              <a:buNone/>
            </a:pPr>
            <a:r>
              <a:rPr lang="en"/>
              <a:t>Sistine Chapel frescos</a:t>
            </a:r>
          </a:p>
          <a:p>
            <a:pPr lvl="0" rtl="0" algn="ctr">
              <a:spcBef>
                <a:spcPts val="0"/>
              </a:spcBef>
              <a:buNone/>
            </a:pPr>
            <a:r>
              <a:rPr lang="en"/>
              <a:t>Last Judgement(Top) and The Creation (Bottom) were both painted by Michelangelo on the wall and ceiling of the Sistine Chapel, respectively. </a:t>
            </a:r>
          </a:p>
        </p:txBody>
      </p:sp>
      <p:pic>
        <p:nvPicPr>
          <p:cNvPr id="191" name="Shape 191"/>
          <p:cNvPicPr preferRelativeResize="0"/>
          <p:nvPr/>
        </p:nvPicPr>
        <p:blipFill>
          <a:blip r:embed="rId3">
            <a:alphaModFix/>
          </a:blip>
          <a:stretch>
            <a:fillRect/>
          </a:stretch>
        </p:blipFill>
        <p:spPr>
          <a:xfrm>
            <a:off x="112552" y="1023273"/>
            <a:ext cx="3230172" cy="1230550"/>
          </a:xfrm>
          <a:prstGeom prst="rect">
            <a:avLst/>
          </a:prstGeom>
          <a:noFill/>
          <a:ln>
            <a:noFill/>
          </a:ln>
        </p:spPr>
      </p:pic>
      <p:pic>
        <p:nvPicPr>
          <p:cNvPr id="192" name="Shape 192"/>
          <p:cNvPicPr preferRelativeResize="0"/>
          <p:nvPr/>
        </p:nvPicPr>
        <p:blipFill>
          <a:blip r:embed="rId4">
            <a:alphaModFix/>
          </a:blip>
          <a:stretch>
            <a:fillRect/>
          </a:stretch>
        </p:blipFill>
        <p:spPr>
          <a:xfrm>
            <a:off x="3859050" y="836650"/>
            <a:ext cx="1425900" cy="2173925"/>
          </a:xfrm>
          <a:prstGeom prst="rect">
            <a:avLst/>
          </a:prstGeom>
          <a:noFill/>
          <a:ln>
            <a:noFill/>
          </a:ln>
        </p:spPr>
      </p:pic>
      <p:pic>
        <p:nvPicPr>
          <p:cNvPr id="193" name="Shape 193"/>
          <p:cNvPicPr preferRelativeResize="0"/>
          <p:nvPr/>
        </p:nvPicPr>
        <p:blipFill>
          <a:blip r:embed="rId5">
            <a:alphaModFix/>
          </a:blip>
          <a:stretch>
            <a:fillRect/>
          </a:stretch>
        </p:blipFill>
        <p:spPr>
          <a:xfrm>
            <a:off x="6409262" y="746937"/>
            <a:ext cx="1966405" cy="1310937"/>
          </a:xfrm>
          <a:prstGeom prst="rect">
            <a:avLst/>
          </a:prstGeom>
          <a:noFill/>
          <a:ln>
            <a:noFill/>
          </a:ln>
        </p:spPr>
      </p:pic>
      <p:pic>
        <p:nvPicPr>
          <p:cNvPr id="194" name="Shape 194"/>
          <p:cNvPicPr preferRelativeResize="0"/>
          <p:nvPr/>
        </p:nvPicPr>
        <p:blipFill>
          <a:blip r:embed="rId6">
            <a:alphaModFix/>
          </a:blip>
          <a:stretch>
            <a:fillRect/>
          </a:stretch>
        </p:blipFill>
        <p:spPr>
          <a:xfrm>
            <a:off x="5801275" y="2191605"/>
            <a:ext cx="3182374" cy="98954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solidFill>
      </p:bgPr>
    </p:bg>
    <p:spTree>
      <p:nvGrpSpPr>
        <p:cNvPr id="198" name="Shape 198"/>
        <p:cNvGrpSpPr/>
        <p:nvPr/>
      </p:nvGrpSpPr>
      <p:grpSpPr>
        <a:xfrm>
          <a:off x="0" y="0"/>
          <a:ext cx="0" cy="0"/>
          <a:chOff x="0" y="0"/>
          <a:chExt cx="0" cy="0"/>
        </a:xfrm>
      </p:grpSpPr>
      <p:sp>
        <p:nvSpPr>
          <p:cNvPr id="199" name="Shape 199"/>
          <p:cNvSpPr txBox="1"/>
          <p:nvPr>
            <p:ph type="title"/>
          </p:nvPr>
        </p:nvSpPr>
        <p:spPr>
          <a:xfrm>
            <a:off x="311700" y="0"/>
            <a:ext cx="8520599" cy="613200"/>
          </a:xfrm>
          <a:prstGeom prst="rect">
            <a:avLst/>
          </a:prstGeom>
        </p:spPr>
        <p:txBody>
          <a:bodyPr anchorCtr="0" anchor="t" bIns="91425" lIns="91425" rIns="91425" tIns="91425">
            <a:noAutofit/>
          </a:bodyPr>
          <a:lstStyle/>
          <a:p>
            <a:pPr lvl="0" rtl="0" algn="ctr">
              <a:spcBef>
                <a:spcPts val="0"/>
              </a:spcBef>
              <a:buNone/>
            </a:pPr>
            <a:r>
              <a:rPr lang="en" sz="2600"/>
              <a:t>Renaissance (Inventions)</a:t>
            </a:r>
          </a:p>
        </p:txBody>
      </p:sp>
      <p:sp>
        <p:nvSpPr>
          <p:cNvPr id="200" name="Shape 200"/>
          <p:cNvSpPr txBox="1"/>
          <p:nvPr>
            <p:ph idx="1" type="body"/>
          </p:nvPr>
        </p:nvSpPr>
        <p:spPr>
          <a:xfrm>
            <a:off x="311699" y="754125"/>
            <a:ext cx="6114000" cy="3979799"/>
          </a:xfrm>
          <a:prstGeom prst="rect">
            <a:avLst/>
          </a:prstGeom>
        </p:spPr>
        <p:txBody>
          <a:bodyPr anchorCtr="0" anchor="t" bIns="91425" lIns="91425" rIns="91425" tIns="91425">
            <a:noAutofit/>
          </a:bodyPr>
          <a:lstStyle/>
          <a:p>
            <a:pPr lvl="0" rtl="0">
              <a:lnSpc>
                <a:spcPct val="100000"/>
              </a:lnSpc>
              <a:spcBef>
                <a:spcPts val="0"/>
              </a:spcBef>
              <a:buNone/>
            </a:pPr>
            <a:r>
              <a:rPr lang="en" sz="1400"/>
              <a:t>-</a:t>
            </a:r>
            <a:r>
              <a:rPr lang="en" sz="1200"/>
              <a:t>There were 4 major navigational inventions that were made in the Renaissance.</a:t>
            </a:r>
          </a:p>
          <a:p>
            <a:pPr lvl="0" rtl="0">
              <a:lnSpc>
                <a:spcPct val="100000"/>
              </a:lnSpc>
              <a:spcBef>
                <a:spcPts val="0"/>
              </a:spcBef>
              <a:buNone/>
            </a:pPr>
            <a:r>
              <a:rPr lang="en" sz="1200"/>
              <a:t>-The compass was one of them, </a:t>
            </a:r>
            <a:r>
              <a:rPr lang="en" sz="1200">
                <a:solidFill>
                  <a:schemeClr val="lt1"/>
                </a:solidFill>
              </a:rPr>
              <a:t>(OI) the compass actually was being used in China in the 200’s, but it never came to europe till the 1300’s.</a:t>
            </a:r>
            <a:r>
              <a:rPr lang="en" sz="1200">
                <a:solidFill>
                  <a:srgbClr val="000000"/>
                </a:solidFill>
              </a:rPr>
              <a:t> A red needle, using the Earth’s magnetic pull, always pointed north.</a:t>
            </a:r>
          </a:p>
          <a:p>
            <a:pPr lvl="0" rtl="0">
              <a:lnSpc>
                <a:spcPct val="100000"/>
              </a:lnSpc>
              <a:spcBef>
                <a:spcPts val="0"/>
              </a:spcBef>
              <a:buNone/>
            </a:pPr>
            <a:r>
              <a:rPr lang="en" sz="1200">
                <a:solidFill>
                  <a:srgbClr val="000000"/>
                </a:solidFill>
              </a:rPr>
              <a:t>- The Astrolabe was another. Even though the Astrolabe was not an invention itself, it was the term used to describe any instrument used to measure the altitude above the horizon, which was later used to map out the latitude.</a:t>
            </a:r>
          </a:p>
          <a:p>
            <a:pPr lvl="0" rtl="0">
              <a:lnSpc>
                <a:spcPct val="100000"/>
              </a:lnSpc>
              <a:spcBef>
                <a:spcPts val="0"/>
              </a:spcBef>
              <a:buNone/>
            </a:pPr>
            <a:r>
              <a:rPr lang="en" sz="1200">
                <a:solidFill>
                  <a:srgbClr val="000000"/>
                </a:solidFill>
              </a:rPr>
              <a:t>-The Printing Press was another one. The Printing Press was used to mass produce maps, which led to more explorers having them.</a:t>
            </a:r>
          </a:p>
          <a:p>
            <a:pPr lvl="0" rtl="0">
              <a:lnSpc>
                <a:spcPct val="100000"/>
              </a:lnSpc>
              <a:spcBef>
                <a:spcPts val="0"/>
              </a:spcBef>
              <a:buNone/>
            </a:pPr>
            <a:r>
              <a:rPr lang="en" sz="1200">
                <a:solidFill>
                  <a:srgbClr val="000000"/>
                </a:solidFill>
              </a:rPr>
              <a:t>-The Sextant was the same as a quadrant(an instrument used to measure the angular separation between stars), except it was much more portable.</a:t>
            </a:r>
          </a:p>
          <a:p>
            <a:pPr lvl="0" rtl="0">
              <a:lnSpc>
                <a:spcPct val="100000"/>
              </a:lnSpc>
              <a:spcBef>
                <a:spcPts val="0"/>
              </a:spcBef>
              <a:buNone/>
            </a:pPr>
            <a:r>
              <a:rPr lang="en" sz="1200">
                <a:solidFill>
                  <a:srgbClr val="000000"/>
                </a:solidFill>
              </a:rPr>
              <a:t>-</a:t>
            </a:r>
          </a:p>
          <a:p>
            <a:pPr lvl="0" rtl="0">
              <a:lnSpc>
                <a:spcPct val="100000"/>
              </a:lnSpc>
              <a:spcBef>
                <a:spcPts val="0"/>
              </a:spcBef>
              <a:buNone/>
            </a:pPr>
            <a:r>
              <a:t/>
            </a:r>
            <a:endParaRPr/>
          </a:p>
        </p:txBody>
      </p:sp>
      <p:sp>
        <p:nvSpPr>
          <p:cNvPr id="201" name="Shape 201"/>
          <p:cNvSpPr txBox="1"/>
          <p:nvPr/>
        </p:nvSpPr>
        <p:spPr>
          <a:xfrm>
            <a:off x="6449075" y="168825"/>
            <a:ext cx="2554799" cy="641399"/>
          </a:xfrm>
          <a:prstGeom prst="rect">
            <a:avLst/>
          </a:prstGeom>
          <a:noFill/>
          <a:ln>
            <a:noFill/>
          </a:ln>
        </p:spPr>
        <p:txBody>
          <a:bodyPr anchorCtr="0" anchor="t" bIns="91425" lIns="91425" rIns="91425" tIns="91425">
            <a:noAutofit/>
          </a:bodyPr>
          <a:lstStyle/>
          <a:p>
            <a:pPr lvl="0" rtl="0">
              <a:spcBef>
                <a:spcPts val="0"/>
              </a:spcBef>
              <a:buNone/>
            </a:pPr>
            <a:r>
              <a:t/>
            </a:r>
            <a:endParaRPr sz="2400">
              <a:solidFill>
                <a:schemeClr val="lt1"/>
              </a:solidFill>
            </a:endParaRPr>
          </a:p>
        </p:txBody>
      </p:sp>
      <p:sp>
        <p:nvSpPr>
          <p:cNvPr id="202" name="Shape 202"/>
          <p:cNvSpPr txBox="1"/>
          <p:nvPr/>
        </p:nvSpPr>
        <p:spPr>
          <a:xfrm>
            <a:off x="6899275" y="168825"/>
            <a:ext cx="2115899" cy="585299"/>
          </a:xfrm>
          <a:prstGeom prst="rect">
            <a:avLst/>
          </a:prstGeom>
          <a:noFill/>
          <a:ln>
            <a:noFill/>
          </a:ln>
        </p:spPr>
        <p:txBody>
          <a:bodyPr anchorCtr="0" anchor="t" bIns="91425" lIns="91425" rIns="91425" tIns="91425">
            <a:noAutofit/>
          </a:bodyPr>
          <a:lstStyle/>
          <a:p>
            <a:pPr lvl="0" rtl="0">
              <a:spcBef>
                <a:spcPts val="0"/>
              </a:spcBef>
              <a:buNone/>
            </a:pPr>
            <a:r>
              <a:rPr lang="en" sz="2400">
                <a:solidFill>
                  <a:schemeClr val="lt1"/>
                </a:solidFill>
              </a:rPr>
              <a:t>E.S.I.A.</a:t>
            </a:r>
          </a:p>
        </p:txBody>
      </p:sp>
      <p:pic>
        <p:nvPicPr>
          <p:cNvPr id="203" name="Shape 203"/>
          <p:cNvPicPr preferRelativeResize="0"/>
          <p:nvPr/>
        </p:nvPicPr>
        <p:blipFill>
          <a:blip r:embed="rId3">
            <a:alphaModFix/>
          </a:blip>
          <a:stretch>
            <a:fillRect/>
          </a:stretch>
        </p:blipFill>
        <p:spPr>
          <a:xfrm>
            <a:off x="415125" y="3761935"/>
            <a:ext cx="958824" cy="1232739"/>
          </a:xfrm>
          <a:prstGeom prst="rect">
            <a:avLst/>
          </a:prstGeom>
          <a:noFill/>
          <a:ln>
            <a:noFill/>
          </a:ln>
        </p:spPr>
      </p:pic>
      <p:pic>
        <p:nvPicPr>
          <p:cNvPr id="204" name="Shape 204"/>
          <p:cNvPicPr preferRelativeResize="0"/>
          <p:nvPr/>
        </p:nvPicPr>
        <p:blipFill>
          <a:blip r:embed="rId4">
            <a:alphaModFix/>
          </a:blip>
          <a:stretch>
            <a:fillRect/>
          </a:stretch>
        </p:blipFill>
        <p:spPr>
          <a:xfrm>
            <a:off x="6049200" y="2758968"/>
            <a:ext cx="1009275" cy="1002950"/>
          </a:xfrm>
          <a:prstGeom prst="rect">
            <a:avLst/>
          </a:prstGeom>
          <a:noFill/>
          <a:ln>
            <a:noFill/>
          </a:ln>
        </p:spPr>
      </p:pic>
      <p:pic>
        <p:nvPicPr>
          <p:cNvPr id="205" name="Shape 205"/>
          <p:cNvPicPr preferRelativeResize="0"/>
          <p:nvPr/>
        </p:nvPicPr>
        <p:blipFill>
          <a:blip r:embed="rId5">
            <a:alphaModFix/>
          </a:blip>
          <a:stretch>
            <a:fillRect/>
          </a:stretch>
        </p:blipFill>
        <p:spPr>
          <a:xfrm>
            <a:off x="6359650" y="810225"/>
            <a:ext cx="958824" cy="1128044"/>
          </a:xfrm>
          <a:prstGeom prst="rect">
            <a:avLst/>
          </a:prstGeom>
          <a:noFill/>
          <a:ln>
            <a:noFill/>
          </a:ln>
        </p:spPr>
      </p:pic>
      <p:pic>
        <p:nvPicPr>
          <p:cNvPr descr="[Mariner's Astrolabe]" id="206" name="Shape 206"/>
          <p:cNvPicPr preferRelativeResize="0"/>
          <p:nvPr/>
        </p:nvPicPr>
        <p:blipFill>
          <a:blip r:embed="rId6">
            <a:alphaModFix/>
          </a:blip>
          <a:stretch>
            <a:fillRect/>
          </a:stretch>
        </p:blipFill>
        <p:spPr>
          <a:xfrm>
            <a:off x="7694837" y="1972312"/>
            <a:ext cx="1009275" cy="1198869"/>
          </a:xfrm>
          <a:prstGeom prst="rect">
            <a:avLst/>
          </a:prstGeom>
          <a:noFill/>
          <a:ln>
            <a:noFill/>
          </a:ln>
        </p:spPr>
      </p:pic>
      <p:cxnSp>
        <p:nvCxnSpPr>
          <p:cNvPr id="207" name="Shape 207"/>
          <p:cNvCxnSpPr>
            <a:stCxn id="206" idx="1"/>
          </p:cNvCxnSpPr>
          <p:nvPr/>
        </p:nvCxnSpPr>
        <p:spPr>
          <a:xfrm rot="10800000">
            <a:off x="5998937" y="2318547"/>
            <a:ext cx="1695900" cy="253200"/>
          </a:xfrm>
          <a:prstGeom prst="straightConnector1">
            <a:avLst/>
          </a:prstGeom>
          <a:noFill/>
          <a:ln cap="flat" cmpd="sng" w="19050">
            <a:solidFill>
              <a:srgbClr val="000000"/>
            </a:solidFill>
            <a:prstDash val="solid"/>
            <a:round/>
            <a:headEnd len="lg" w="lg" type="none"/>
            <a:tailEnd len="lg" w="lg" type="none"/>
          </a:ln>
        </p:spPr>
      </p:cxnSp>
      <p:cxnSp>
        <p:nvCxnSpPr>
          <p:cNvPr id="208" name="Shape 208"/>
          <p:cNvCxnSpPr>
            <a:stCxn id="204" idx="1"/>
          </p:cNvCxnSpPr>
          <p:nvPr/>
        </p:nvCxnSpPr>
        <p:spPr>
          <a:xfrm rot="10800000">
            <a:off x="5503500" y="2948743"/>
            <a:ext cx="545700" cy="311700"/>
          </a:xfrm>
          <a:prstGeom prst="straightConnector1">
            <a:avLst/>
          </a:prstGeom>
          <a:noFill/>
          <a:ln cap="flat" cmpd="sng" w="19050">
            <a:solidFill>
              <a:srgbClr val="000000"/>
            </a:solidFill>
            <a:prstDash val="solid"/>
            <a:round/>
            <a:headEnd len="lg" w="lg" type="none"/>
            <a:tailEnd len="lg" w="lg" type="none"/>
          </a:ln>
        </p:spPr>
      </p:cxnSp>
      <p:cxnSp>
        <p:nvCxnSpPr>
          <p:cNvPr id="209" name="Shape 209"/>
          <p:cNvCxnSpPr>
            <a:stCxn id="203" idx="3"/>
          </p:cNvCxnSpPr>
          <p:nvPr/>
        </p:nvCxnSpPr>
        <p:spPr>
          <a:xfrm flipH="1" rot="10800000">
            <a:off x="1373949" y="3703005"/>
            <a:ext cx="775800" cy="675300"/>
          </a:xfrm>
          <a:prstGeom prst="straightConnector1">
            <a:avLst/>
          </a:prstGeom>
          <a:noFill/>
          <a:ln cap="flat" cmpd="sng" w="19050">
            <a:solidFill>
              <a:srgbClr val="000000"/>
            </a:solidFill>
            <a:prstDash val="solid"/>
            <a:round/>
            <a:headEnd len="lg" w="lg" type="none"/>
            <a:tailEnd len="lg" w="lg" type="none"/>
          </a:ln>
        </p:spPr>
      </p:cxnSp>
      <p:cxnSp>
        <p:nvCxnSpPr>
          <p:cNvPr id="210" name="Shape 210"/>
          <p:cNvCxnSpPr/>
          <p:nvPr/>
        </p:nvCxnSpPr>
        <p:spPr>
          <a:xfrm rot="10800000">
            <a:off x="5571250" y="1654424"/>
            <a:ext cx="810299" cy="236400"/>
          </a:xfrm>
          <a:prstGeom prst="straightConnector1">
            <a:avLst/>
          </a:prstGeom>
          <a:noFill/>
          <a:ln cap="flat" cmpd="sng" w="19050">
            <a:solidFill>
              <a:srgbClr val="000000"/>
            </a:solidFill>
            <a:prstDash val="solid"/>
            <a:round/>
            <a:headEnd len="lg" w="lg" type="none"/>
            <a:tailEnd len="lg" w="lg" type="non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solidFill>
      </p:bgPr>
    </p:bg>
    <p:spTree>
      <p:nvGrpSpPr>
        <p:cNvPr id="214" name="Shape 214"/>
        <p:cNvGrpSpPr/>
        <p:nvPr/>
      </p:nvGrpSpPr>
      <p:grpSpPr>
        <a:xfrm>
          <a:off x="0" y="0"/>
          <a:ext cx="0" cy="0"/>
          <a:chOff x="0" y="0"/>
          <a:chExt cx="0" cy="0"/>
        </a:xfrm>
      </p:grpSpPr>
      <p:sp>
        <p:nvSpPr>
          <p:cNvPr id="215" name="Shape 215"/>
          <p:cNvSpPr txBox="1"/>
          <p:nvPr>
            <p:ph type="title"/>
          </p:nvPr>
        </p:nvSpPr>
        <p:spPr>
          <a:xfrm>
            <a:off x="311700" y="0"/>
            <a:ext cx="8520599" cy="613200"/>
          </a:xfrm>
          <a:prstGeom prst="rect">
            <a:avLst/>
          </a:prstGeom>
        </p:spPr>
        <p:txBody>
          <a:bodyPr anchorCtr="0" anchor="t" bIns="91425" lIns="91425" rIns="91425" tIns="91425">
            <a:noAutofit/>
          </a:bodyPr>
          <a:lstStyle/>
          <a:p>
            <a:pPr lvl="0" rtl="0" algn="ctr">
              <a:spcBef>
                <a:spcPts val="0"/>
              </a:spcBef>
              <a:buNone/>
            </a:pPr>
            <a:r>
              <a:rPr lang="en" sz="2600"/>
              <a:t>Renaissance (Historical Significance)</a:t>
            </a:r>
          </a:p>
        </p:txBody>
      </p:sp>
      <p:sp>
        <p:nvSpPr>
          <p:cNvPr id="216" name="Shape 216"/>
          <p:cNvSpPr txBox="1"/>
          <p:nvPr>
            <p:ph idx="1" type="body"/>
          </p:nvPr>
        </p:nvSpPr>
        <p:spPr>
          <a:xfrm>
            <a:off x="311700" y="754125"/>
            <a:ext cx="8692199" cy="3979799"/>
          </a:xfrm>
          <a:prstGeom prst="rect">
            <a:avLst/>
          </a:prstGeom>
        </p:spPr>
        <p:txBody>
          <a:bodyPr anchorCtr="0" anchor="t" bIns="91425" lIns="91425" rIns="91425" tIns="91425">
            <a:noAutofit/>
          </a:bodyPr>
          <a:lstStyle/>
          <a:p>
            <a:pPr lvl="0" rtl="0" algn="ctr">
              <a:lnSpc>
                <a:spcPct val="100000"/>
              </a:lnSpc>
              <a:spcBef>
                <a:spcPts val="0"/>
              </a:spcBef>
              <a:buNone/>
            </a:pPr>
            <a:r>
              <a:rPr lang="en">
                <a:solidFill>
                  <a:srgbClr val="00FF00"/>
                </a:solidFill>
              </a:rPr>
              <a:t>The Historical Significance of the Renaissance is that it sparked the curiosity of the people to start looking at the unknown.</a:t>
            </a:r>
            <a:r>
              <a:rPr lang="en">
                <a:solidFill>
                  <a:schemeClr val="lt1"/>
                </a:solidFill>
              </a:rPr>
              <a:t>(OI) Also, it took power away from the church, as seen how Da Vinci would take bodies, knowing that is against Catholic Law, so he could do his research on them.</a:t>
            </a:r>
            <a:r>
              <a:rPr lang="en">
                <a:solidFill>
                  <a:srgbClr val="00FF00"/>
                </a:solidFill>
              </a:rPr>
              <a:t> Without the Renaissance, there would not be the curiosity or the tools necessary in order for people to explore outside of Europe.     </a:t>
            </a:r>
          </a:p>
        </p:txBody>
      </p:sp>
      <p:sp>
        <p:nvSpPr>
          <p:cNvPr id="217" name="Shape 217"/>
          <p:cNvSpPr txBox="1"/>
          <p:nvPr/>
        </p:nvSpPr>
        <p:spPr>
          <a:xfrm>
            <a:off x="6449075" y="168825"/>
            <a:ext cx="2554799" cy="641399"/>
          </a:xfrm>
          <a:prstGeom prst="rect">
            <a:avLst/>
          </a:prstGeom>
          <a:noFill/>
          <a:ln>
            <a:noFill/>
          </a:ln>
        </p:spPr>
        <p:txBody>
          <a:bodyPr anchorCtr="0" anchor="t" bIns="91425" lIns="91425" rIns="91425" tIns="91425">
            <a:noAutofit/>
          </a:bodyPr>
          <a:lstStyle/>
          <a:p>
            <a:pPr lvl="0" rtl="0">
              <a:spcBef>
                <a:spcPts val="0"/>
              </a:spcBef>
              <a:buNone/>
            </a:pPr>
            <a:r>
              <a:t/>
            </a:r>
            <a:endParaRPr sz="2400">
              <a:solidFill>
                <a:schemeClr val="lt1"/>
              </a:solidFill>
            </a:endParaRPr>
          </a:p>
        </p:txBody>
      </p:sp>
      <p:sp>
        <p:nvSpPr>
          <p:cNvPr id="218" name="Shape 218"/>
          <p:cNvSpPr txBox="1"/>
          <p:nvPr/>
        </p:nvSpPr>
        <p:spPr>
          <a:xfrm>
            <a:off x="7473275" y="168825"/>
            <a:ext cx="1530600" cy="585299"/>
          </a:xfrm>
          <a:prstGeom prst="rect">
            <a:avLst/>
          </a:prstGeom>
          <a:noFill/>
          <a:ln>
            <a:noFill/>
          </a:ln>
        </p:spPr>
        <p:txBody>
          <a:bodyPr anchorCtr="0" anchor="t" bIns="91425" lIns="91425" rIns="91425" tIns="91425">
            <a:noAutofit/>
          </a:bodyPr>
          <a:lstStyle/>
          <a:p>
            <a:pPr lvl="0" rtl="0">
              <a:spcBef>
                <a:spcPts val="0"/>
              </a:spcBef>
              <a:buNone/>
            </a:pPr>
            <a:r>
              <a:rPr lang="en" sz="2400">
                <a:solidFill>
                  <a:schemeClr val="lt1"/>
                </a:solidFill>
              </a:rPr>
              <a:t>P.E.S.I.A.</a:t>
            </a:r>
          </a:p>
        </p:txBody>
      </p:sp>
      <p:pic>
        <p:nvPicPr>
          <p:cNvPr id="219" name="Shape 219"/>
          <p:cNvPicPr preferRelativeResize="0"/>
          <p:nvPr/>
        </p:nvPicPr>
        <p:blipFill>
          <a:blip r:embed="rId3">
            <a:alphaModFix/>
          </a:blip>
          <a:stretch>
            <a:fillRect/>
          </a:stretch>
        </p:blipFill>
        <p:spPr>
          <a:xfrm>
            <a:off x="3169481" y="2442418"/>
            <a:ext cx="2805024" cy="2291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solidFill>
      </p:bgPr>
    </p:bg>
    <p:spTree>
      <p:nvGrpSpPr>
        <p:cNvPr id="223" name="Shape 223"/>
        <p:cNvGrpSpPr/>
        <p:nvPr/>
      </p:nvGrpSpPr>
      <p:grpSpPr>
        <a:xfrm>
          <a:off x="0" y="0"/>
          <a:ext cx="0" cy="0"/>
          <a:chOff x="0" y="0"/>
          <a:chExt cx="0" cy="0"/>
        </a:xfrm>
      </p:grpSpPr>
      <p:sp>
        <p:nvSpPr>
          <p:cNvPr id="224" name="Shape 224"/>
          <p:cNvSpPr txBox="1"/>
          <p:nvPr>
            <p:ph type="title"/>
          </p:nvPr>
        </p:nvSpPr>
        <p:spPr>
          <a:xfrm>
            <a:off x="311700" y="0"/>
            <a:ext cx="8520599" cy="613200"/>
          </a:xfrm>
          <a:prstGeom prst="rect">
            <a:avLst/>
          </a:prstGeom>
        </p:spPr>
        <p:txBody>
          <a:bodyPr anchorCtr="0" anchor="t" bIns="91425" lIns="91425" rIns="91425" tIns="91425">
            <a:noAutofit/>
          </a:bodyPr>
          <a:lstStyle/>
          <a:p>
            <a:pPr lvl="0" rtl="0" algn="ctr">
              <a:spcBef>
                <a:spcPts val="0"/>
              </a:spcBef>
              <a:buNone/>
            </a:pPr>
            <a:r>
              <a:rPr lang="en" sz="2600"/>
              <a:t>Prince Henry the Navigator</a:t>
            </a:r>
          </a:p>
        </p:txBody>
      </p:sp>
      <p:sp>
        <p:nvSpPr>
          <p:cNvPr id="225" name="Shape 225"/>
          <p:cNvSpPr txBox="1"/>
          <p:nvPr>
            <p:ph idx="1" type="body"/>
          </p:nvPr>
        </p:nvSpPr>
        <p:spPr>
          <a:xfrm>
            <a:off x="311699" y="754125"/>
            <a:ext cx="6114000" cy="3979799"/>
          </a:xfrm>
          <a:prstGeom prst="rect">
            <a:avLst/>
          </a:prstGeom>
        </p:spPr>
        <p:txBody>
          <a:bodyPr anchorCtr="0" anchor="t" bIns="91425" lIns="91425" rIns="91425" tIns="91425">
            <a:noAutofit/>
          </a:bodyPr>
          <a:lstStyle/>
          <a:p>
            <a:pPr lvl="0" rtl="0">
              <a:lnSpc>
                <a:spcPct val="100000"/>
              </a:lnSpc>
              <a:spcBef>
                <a:spcPts val="0"/>
              </a:spcBef>
              <a:buNone/>
            </a:pPr>
            <a:r>
              <a:rPr lang="en"/>
              <a:t>-Prince Henry(1394-1460) was a Portuguese navigation teacher who opened up the Prince Henry School of Navigation in 1419.</a:t>
            </a:r>
          </a:p>
          <a:p>
            <a:pPr lvl="0" rtl="0">
              <a:lnSpc>
                <a:spcPct val="100000"/>
              </a:lnSpc>
              <a:spcBef>
                <a:spcPts val="0"/>
              </a:spcBef>
              <a:buNone/>
            </a:pPr>
            <a:r>
              <a:rPr lang="en"/>
              <a:t>-Prince Henry created the caravel, a remarkable ship which was lighter than other ship, and also had the ability to sail windward(toward the wind), to sail to the parts of Africa which contained many different rumors, such as the currents that send you off the Earth, and if you got past that, the boiling waters in the south.</a:t>
            </a:r>
          </a:p>
          <a:p>
            <a:pPr lvl="0" rtl="0">
              <a:lnSpc>
                <a:spcPct val="100000"/>
              </a:lnSpc>
              <a:spcBef>
                <a:spcPts val="0"/>
              </a:spcBef>
              <a:buNone/>
            </a:pPr>
            <a:r>
              <a:rPr lang="en"/>
              <a:t>-</a:t>
            </a:r>
            <a:r>
              <a:rPr lang="en">
                <a:solidFill>
                  <a:schemeClr val="lt1"/>
                </a:solidFill>
              </a:rPr>
              <a:t>(OI) Prince Henry the Navigator actually got his nickname from two German historians: Hienrich Schaefer and Gustav de Veer.</a:t>
            </a:r>
          </a:p>
          <a:p>
            <a:pPr lvl="0" rtl="0">
              <a:lnSpc>
                <a:spcPct val="100000"/>
              </a:lnSpc>
              <a:spcBef>
                <a:spcPts val="0"/>
              </a:spcBef>
              <a:buNone/>
            </a:pPr>
            <a:r>
              <a:t/>
            </a:r>
            <a:endParaRPr/>
          </a:p>
        </p:txBody>
      </p:sp>
      <p:sp>
        <p:nvSpPr>
          <p:cNvPr id="226" name="Shape 226"/>
          <p:cNvSpPr txBox="1"/>
          <p:nvPr/>
        </p:nvSpPr>
        <p:spPr>
          <a:xfrm>
            <a:off x="6449075" y="168825"/>
            <a:ext cx="2554799" cy="641399"/>
          </a:xfrm>
          <a:prstGeom prst="rect">
            <a:avLst/>
          </a:prstGeom>
          <a:noFill/>
          <a:ln>
            <a:noFill/>
          </a:ln>
        </p:spPr>
        <p:txBody>
          <a:bodyPr anchorCtr="0" anchor="t" bIns="91425" lIns="91425" rIns="91425" tIns="91425">
            <a:noAutofit/>
          </a:bodyPr>
          <a:lstStyle/>
          <a:p>
            <a:pPr lvl="0" rtl="0">
              <a:spcBef>
                <a:spcPts val="0"/>
              </a:spcBef>
              <a:buNone/>
            </a:pPr>
            <a:r>
              <a:t/>
            </a:r>
            <a:endParaRPr sz="2400">
              <a:solidFill>
                <a:schemeClr val="lt1"/>
              </a:solidFill>
            </a:endParaRPr>
          </a:p>
        </p:txBody>
      </p:sp>
      <p:sp>
        <p:nvSpPr>
          <p:cNvPr id="227" name="Shape 227"/>
          <p:cNvSpPr txBox="1"/>
          <p:nvPr/>
        </p:nvSpPr>
        <p:spPr>
          <a:xfrm>
            <a:off x="7028100" y="196875"/>
            <a:ext cx="2115899" cy="585299"/>
          </a:xfrm>
          <a:prstGeom prst="rect">
            <a:avLst/>
          </a:prstGeom>
          <a:noFill/>
          <a:ln>
            <a:noFill/>
          </a:ln>
        </p:spPr>
        <p:txBody>
          <a:bodyPr anchorCtr="0" anchor="t" bIns="91425" lIns="91425" rIns="91425" tIns="91425">
            <a:noAutofit/>
          </a:bodyPr>
          <a:lstStyle/>
          <a:p>
            <a:pPr lvl="0" rtl="0">
              <a:spcBef>
                <a:spcPts val="0"/>
              </a:spcBef>
              <a:buNone/>
            </a:pPr>
            <a:r>
              <a:rPr lang="en" sz="2400">
                <a:solidFill>
                  <a:schemeClr val="lt1"/>
                </a:solidFill>
              </a:rPr>
              <a:t>I.</a:t>
            </a:r>
          </a:p>
        </p:txBody>
      </p:sp>
      <p:pic>
        <p:nvPicPr>
          <p:cNvPr id="228" name="Shape 228"/>
          <p:cNvPicPr preferRelativeResize="0"/>
          <p:nvPr/>
        </p:nvPicPr>
        <p:blipFill>
          <a:blip r:embed="rId3">
            <a:alphaModFix/>
          </a:blip>
          <a:stretch>
            <a:fillRect/>
          </a:stretch>
        </p:blipFill>
        <p:spPr>
          <a:xfrm>
            <a:off x="7038300" y="993687"/>
            <a:ext cx="2095500" cy="23907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solidFill>
      </p:bgPr>
    </p:bg>
    <p:spTree>
      <p:nvGrpSpPr>
        <p:cNvPr id="232" name="Shape 232"/>
        <p:cNvGrpSpPr/>
        <p:nvPr/>
      </p:nvGrpSpPr>
      <p:grpSpPr>
        <a:xfrm>
          <a:off x="0" y="0"/>
          <a:ext cx="0" cy="0"/>
          <a:chOff x="0" y="0"/>
          <a:chExt cx="0" cy="0"/>
        </a:xfrm>
      </p:grpSpPr>
      <p:sp>
        <p:nvSpPr>
          <p:cNvPr id="233" name="Shape 233"/>
          <p:cNvSpPr txBox="1"/>
          <p:nvPr>
            <p:ph type="title"/>
          </p:nvPr>
        </p:nvSpPr>
        <p:spPr>
          <a:xfrm>
            <a:off x="311700" y="0"/>
            <a:ext cx="8520599" cy="613200"/>
          </a:xfrm>
          <a:prstGeom prst="rect">
            <a:avLst/>
          </a:prstGeom>
        </p:spPr>
        <p:txBody>
          <a:bodyPr anchorCtr="0" anchor="t" bIns="91425" lIns="91425" rIns="91425" tIns="91425">
            <a:noAutofit/>
          </a:bodyPr>
          <a:lstStyle/>
          <a:p>
            <a:pPr lvl="0" rtl="0" algn="ctr">
              <a:spcBef>
                <a:spcPts val="0"/>
              </a:spcBef>
              <a:buNone/>
            </a:pPr>
            <a:r>
              <a:rPr lang="en" sz="2600"/>
              <a:t>Prince Henry the Navigator (HS)</a:t>
            </a:r>
          </a:p>
        </p:txBody>
      </p:sp>
      <p:sp>
        <p:nvSpPr>
          <p:cNvPr id="234" name="Shape 234"/>
          <p:cNvSpPr txBox="1"/>
          <p:nvPr>
            <p:ph idx="1" type="body"/>
          </p:nvPr>
        </p:nvSpPr>
        <p:spPr>
          <a:xfrm>
            <a:off x="311700" y="754125"/>
            <a:ext cx="8748599" cy="3979799"/>
          </a:xfrm>
          <a:prstGeom prst="rect">
            <a:avLst/>
          </a:prstGeom>
        </p:spPr>
        <p:txBody>
          <a:bodyPr anchorCtr="0" anchor="t" bIns="91425" lIns="91425" rIns="91425" tIns="91425">
            <a:noAutofit/>
          </a:bodyPr>
          <a:lstStyle/>
          <a:p>
            <a:pPr lvl="0" rtl="0" algn="ctr">
              <a:lnSpc>
                <a:spcPct val="100000"/>
              </a:lnSpc>
              <a:spcBef>
                <a:spcPts val="0"/>
              </a:spcBef>
              <a:buNone/>
            </a:pPr>
            <a:r>
              <a:rPr lang="en">
                <a:solidFill>
                  <a:srgbClr val="00FF00"/>
                </a:solidFill>
              </a:rPr>
              <a:t>The Historical Significance of Prince Henry the Navigator is that he sparked the interest of explorers, as well as made it easier to do so, with the caravel,</a:t>
            </a:r>
            <a:r>
              <a:rPr lang="en">
                <a:solidFill>
                  <a:schemeClr val="lt1"/>
                </a:solidFill>
              </a:rPr>
              <a:t>(OI) which was able to do so because of its three-sailed set up. </a:t>
            </a:r>
            <a:r>
              <a:rPr lang="en">
                <a:solidFill>
                  <a:srgbClr val="00FF00"/>
                </a:solidFill>
              </a:rPr>
              <a:t>Also, Christopher Columbus was inspired to become an explorer because of Prince Henry, so without him, Columbus would just be a speck in the historical timeline. </a:t>
            </a:r>
          </a:p>
          <a:p>
            <a:pPr lvl="0" rtl="0" algn="ctr">
              <a:lnSpc>
                <a:spcPct val="100000"/>
              </a:lnSpc>
              <a:spcBef>
                <a:spcPts val="0"/>
              </a:spcBef>
              <a:buNone/>
            </a:pPr>
            <a:r>
              <a:t/>
            </a:r>
            <a:endParaRPr>
              <a:solidFill>
                <a:srgbClr val="00FF00"/>
              </a:solidFill>
            </a:endParaRPr>
          </a:p>
        </p:txBody>
      </p:sp>
      <p:sp>
        <p:nvSpPr>
          <p:cNvPr id="235" name="Shape 235"/>
          <p:cNvSpPr txBox="1"/>
          <p:nvPr/>
        </p:nvSpPr>
        <p:spPr>
          <a:xfrm>
            <a:off x="7028100" y="196875"/>
            <a:ext cx="2115899" cy="585299"/>
          </a:xfrm>
          <a:prstGeom prst="rect">
            <a:avLst/>
          </a:prstGeom>
          <a:noFill/>
          <a:ln>
            <a:noFill/>
          </a:ln>
        </p:spPr>
        <p:txBody>
          <a:bodyPr anchorCtr="0" anchor="t" bIns="91425" lIns="91425" rIns="91425" tIns="91425">
            <a:noAutofit/>
          </a:bodyPr>
          <a:lstStyle/>
          <a:p>
            <a:pPr lvl="0" rtl="0">
              <a:spcBef>
                <a:spcPts val="0"/>
              </a:spcBef>
              <a:buNone/>
            </a:pPr>
            <a:r>
              <a:rPr lang="en" sz="2400">
                <a:solidFill>
                  <a:schemeClr val="lt1"/>
                </a:solidFill>
              </a:rPr>
              <a:t>I.</a:t>
            </a:r>
          </a:p>
        </p:txBody>
      </p:sp>
      <p:pic>
        <p:nvPicPr>
          <p:cNvPr id="236" name="Shape 236"/>
          <p:cNvPicPr preferRelativeResize="0"/>
          <p:nvPr/>
        </p:nvPicPr>
        <p:blipFill>
          <a:blip r:embed="rId3">
            <a:alphaModFix/>
          </a:blip>
          <a:stretch>
            <a:fillRect/>
          </a:stretch>
        </p:blipFill>
        <p:spPr>
          <a:xfrm>
            <a:off x="3012987" y="2474200"/>
            <a:ext cx="3118025" cy="23385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solidFill>
      </p:bgPr>
    </p:bg>
    <p:spTree>
      <p:nvGrpSpPr>
        <p:cNvPr id="67" name="Shape 67"/>
        <p:cNvGrpSpPr/>
        <p:nvPr/>
      </p:nvGrpSpPr>
      <p:grpSpPr>
        <a:xfrm>
          <a:off x="0" y="0"/>
          <a:ext cx="0" cy="0"/>
          <a:chOff x="0" y="0"/>
          <a:chExt cx="0" cy="0"/>
        </a:xfrm>
      </p:grpSpPr>
      <p:sp>
        <p:nvSpPr>
          <p:cNvPr id="68" name="Shape 68"/>
          <p:cNvSpPr txBox="1"/>
          <p:nvPr>
            <p:ph type="title"/>
          </p:nvPr>
        </p:nvSpPr>
        <p:spPr>
          <a:xfrm>
            <a:off x="311700" y="445025"/>
            <a:ext cx="8520599" cy="613200"/>
          </a:xfrm>
          <a:prstGeom prst="rect">
            <a:avLst/>
          </a:prstGeom>
        </p:spPr>
        <p:txBody>
          <a:bodyPr anchorCtr="0" anchor="t" bIns="91425" lIns="91425" rIns="91425" tIns="91425">
            <a:noAutofit/>
          </a:bodyPr>
          <a:lstStyle/>
          <a:p>
            <a:pPr lvl="0" rtl="0" algn="ctr">
              <a:spcBef>
                <a:spcPts val="0"/>
              </a:spcBef>
              <a:buNone/>
            </a:pPr>
            <a:r>
              <a:rPr lang="en"/>
              <a:t>Introductory Paragraph</a:t>
            </a:r>
          </a:p>
        </p:txBody>
      </p:sp>
      <p:sp>
        <p:nvSpPr>
          <p:cNvPr id="69" name="Shape 69"/>
          <p:cNvSpPr txBox="1"/>
          <p:nvPr>
            <p:ph idx="1" type="body"/>
          </p:nvPr>
        </p:nvSpPr>
        <p:spPr>
          <a:xfrm>
            <a:off x="311700" y="1171600"/>
            <a:ext cx="8520599" cy="3397200"/>
          </a:xfrm>
          <a:prstGeom prst="rect">
            <a:avLst/>
          </a:prstGeom>
        </p:spPr>
        <p:txBody>
          <a:bodyPr anchorCtr="0" anchor="t" bIns="91425" lIns="91425" rIns="91425" tIns="91425">
            <a:noAutofit/>
          </a:bodyPr>
          <a:lstStyle/>
          <a:p>
            <a:pPr lvl="0" rtl="0">
              <a:spcBef>
                <a:spcPts val="0"/>
              </a:spcBef>
              <a:buNone/>
            </a:pPr>
            <a:r>
              <a:rPr lang="en"/>
              <a:t>“Exploration is the engine that drives innovation. Innovation drives economic growth. so let’s go exploring”- Edith Widder. That quote by Edith Widder is what has driven so many people to explore throughout history, such as Christopher Columbus. However, if Christopher Columbus had been born even 600 years earlier, he wouldn’t have even thought of exploring past his own house. Certain things had to be in place in order for him to succeed. He needed the right teaching, tools, and environment to go. The only way for those to be there is that a series of events would have to happen, each connecting themselves to each other in ways no one would have guessed. In order for Columbus to have been able to travel to the New World, dots throughout history had to be connected, one at a time.</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solidFill>
      </p:bgPr>
    </p:bg>
    <p:spTree>
      <p:nvGrpSpPr>
        <p:cNvPr id="240" name="Shape 240"/>
        <p:cNvGrpSpPr/>
        <p:nvPr/>
      </p:nvGrpSpPr>
      <p:grpSpPr>
        <a:xfrm>
          <a:off x="0" y="0"/>
          <a:ext cx="0" cy="0"/>
          <a:chOff x="0" y="0"/>
          <a:chExt cx="0" cy="0"/>
        </a:xfrm>
      </p:grpSpPr>
      <p:sp>
        <p:nvSpPr>
          <p:cNvPr id="241" name="Shape 241"/>
          <p:cNvSpPr txBox="1"/>
          <p:nvPr>
            <p:ph type="title"/>
          </p:nvPr>
        </p:nvSpPr>
        <p:spPr>
          <a:xfrm>
            <a:off x="311700" y="0"/>
            <a:ext cx="8520599" cy="613200"/>
          </a:xfrm>
          <a:prstGeom prst="rect">
            <a:avLst/>
          </a:prstGeom>
        </p:spPr>
        <p:txBody>
          <a:bodyPr anchorCtr="0" anchor="t" bIns="91425" lIns="91425" rIns="91425" tIns="91425">
            <a:noAutofit/>
          </a:bodyPr>
          <a:lstStyle/>
          <a:p>
            <a:pPr lvl="0" rtl="0" algn="ctr">
              <a:spcBef>
                <a:spcPts val="0"/>
              </a:spcBef>
              <a:buNone/>
            </a:pPr>
            <a:r>
              <a:rPr lang="en" sz="2600"/>
              <a:t>Bartholomeu Dias</a:t>
            </a:r>
          </a:p>
        </p:txBody>
      </p:sp>
      <p:sp>
        <p:nvSpPr>
          <p:cNvPr id="242" name="Shape 242"/>
          <p:cNvSpPr txBox="1"/>
          <p:nvPr>
            <p:ph idx="1" type="body"/>
          </p:nvPr>
        </p:nvSpPr>
        <p:spPr>
          <a:xfrm>
            <a:off x="311699" y="754125"/>
            <a:ext cx="6114000" cy="3979799"/>
          </a:xfrm>
          <a:prstGeom prst="rect">
            <a:avLst/>
          </a:prstGeom>
        </p:spPr>
        <p:txBody>
          <a:bodyPr anchorCtr="0" anchor="t" bIns="91425" lIns="91425" rIns="91425" tIns="91425">
            <a:noAutofit/>
          </a:bodyPr>
          <a:lstStyle/>
          <a:p>
            <a:pPr lvl="0" rtl="0">
              <a:lnSpc>
                <a:spcPct val="100000"/>
              </a:lnSpc>
              <a:spcBef>
                <a:spcPts val="0"/>
              </a:spcBef>
              <a:buNone/>
            </a:pPr>
            <a:r>
              <a:rPr lang="en"/>
              <a:t>-Bartholomeu Dias(1450-1500) was a Portuguese explorer who had attended Prince Henry’s School of Navigation. </a:t>
            </a:r>
          </a:p>
          <a:p>
            <a:pPr lvl="0" rtl="0">
              <a:lnSpc>
                <a:spcPct val="100000"/>
              </a:lnSpc>
              <a:spcBef>
                <a:spcPts val="0"/>
              </a:spcBef>
              <a:buNone/>
            </a:pPr>
            <a:r>
              <a:rPr lang="en"/>
              <a:t>-He was the first person who was able to make it to the southern tip of Africa there and back(Oct. 10, 1487- Mar. 12, 1488), proving the rumors of the boiling waters wrong.</a:t>
            </a:r>
          </a:p>
          <a:p>
            <a:pPr lvl="0" rtl="0">
              <a:lnSpc>
                <a:spcPct val="100000"/>
              </a:lnSpc>
              <a:spcBef>
                <a:spcPts val="0"/>
              </a:spcBef>
              <a:buNone/>
            </a:pPr>
            <a:r>
              <a:rPr lang="en"/>
              <a:t>-He actually wanted to go to India, however his crew threatened mutiny, so he turned back.</a:t>
            </a:r>
          </a:p>
          <a:p>
            <a:pPr lvl="0" rtl="0">
              <a:lnSpc>
                <a:spcPct val="100000"/>
              </a:lnSpc>
              <a:spcBef>
                <a:spcPts val="0"/>
              </a:spcBef>
              <a:buNone/>
            </a:pPr>
            <a:r>
              <a:rPr lang="en"/>
              <a:t>-</a:t>
            </a:r>
            <a:r>
              <a:rPr lang="en">
                <a:solidFill>
                  <a:schemeClr val="lt1"/>
                </a:solidFill>
              </a:rPr>
              <a:t>(OI) After his voyage, he later helped make a ship that was going to go the route he did, however carry on to India.</a:t>
            </a:r>
            <a:r>
              <a:rPr lang="en"/>
              <a:t> </a:t>
            </a:r>
          </a:p>
          <a:p>
            <a:pPr lvl="0" rtl="0">
              <a:lnSpc>
                <a:spcPct val="100000"/>
              </a:lnSpc>
              <a:spcBef>
                <a:spcPts val="0"/>
              </a:spcBef>
              <a:buNone/>
            </a:pPr>
            <a:r>
              <a:t/>
            </a:r>
            <a:endParaRPr/>
          </a:p>
        </p:txBody>
      </p:sp>
      <p:sp>
        <p:nvSpPr>
          <p:cNvPr id="243" name="Shape 243"/>
          <p:cNvSpPr txBox="1"/>
          <p:nvPr/>
        </p:nvSpPr>
        <p:spPr>
          <a:xfrm>
            <a:off x="7028100" y="196875"/>
            <a:ext cx="2115899" cy="585299"/>
          </a:xfrm>
          <a:prstGeom prst="rect">
            <a:avLst/>
          </a:prstGeom>
          <a:noFill/>
          <a:ln>
            <a:noFill/>
          </a:ln>
        </p:spPr>
        <p:txBody>
          <a:bodyPr anchorCtr="0" anchor="t" bIns="91425" lIns="91425" rIns="91425" tIns="91425">
            <a:noAutofit/>
          </a:bodyPr>
          <a:lstStyle/>
          <a:p>
            <a:pPr lvl="0" rtl="0">
              <a:spcBef>
                <a:spcPts val="0"/>
              </a:spcBef>
              <a:buNone/>
            </a:pPr>
            <a:r>
              <a:rPr lang="en" sz="2400">
                <a:solidFill>
                  <a:schemeClr val="lt1"/>
                </a:solidFill>
              </a:rPr>
              <a:t>I.</a:t>
            </a:r>
          </a:p>
        </p:txBody>
      </p:sp>
      <p:pic>
        <p:nvPicPr>
          <p:cNvPr id="244" name="Shape 244"/>
          <p:cNvPicPr preferRelativeResize="0"/>
          <p:nvPr/>
        </p:nvPicPr>
        <p:blipFill>
          <a:blip r:embed="rId3">
            <a:alphaModFix/>
          </a:blip>
          <a:stretch>
            <a:fillRect/>
          </a:stretch>
        </p:blipFill>
        <p:spPr>
          <a:xfrm>
            <a:off x="7239000" y="754112"/>
            <a:ext cx="1905000" cy="2543175"/>
          </a:xfrm>
          <a:prstGeom prst="rect">
            <a:avLst/>
          </a:prstGeom>
          <a:noFill/>
          <a:ln>
            <a:noFill/>
          </a:ln>
        </p:spPr>
      </p:pic>
      <p:pic>
        <p:nvPicPr>
          <p:cNvPr id="245" name="Shape 245"/>
          <p:cNvPicPr preferRelativeResize="0"/>
          <p:nvPr/>
        </p:nvPicPr>
        <p:blipFill>
          <a:blip r:embed="rId4">
            <a:alphaModFix/>
          </a:blip>
          <a:stretch>
            <a:fillRect/>
          </a:stretch>
        </p:blipFill>
        <p:spPr>
          <a:xfrm>
            <a:off x="7239000" y="3297300"/>
            <a:ext cx="1904999" cy="184619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solidFill>
      </p:bgPr>
    </p:bg>
    <p:spTree>
      <p:nvGrpSpPr>
        <p:cNvPr id="249" name="Shape 249"/>
        <p:cNvGrpSpPr/>
        <p:nvPr/>
      </p:nvGrpSpPr>
      <p:grpSpPr>
        <a:xfrm>
          <a:off x="0" y="0"/>
          <a:ext cx="0" cy="0"/>
          <a:chOff x="0" y="0"/>
          <a:chExt cx="0" cy="0"/>
        </a:xfrm>
      </p:grpSpPr>
      <p:sp>
        <p:nvSpPr>
          <p:cNvPr id="250" name="Shape 250"/>
          <p:cNvSpPr txBox="1"/>
          <p:nvPr>
            <p:ph type="title"/>
          </p:nvPr>
        </p:nvSpPr>
        <p:spPr>
          <a:xfrm>
            <a:off x="311700" y="0"/>
            <a:ext cx="8520599" cy="613200"/>
          </a:xfrm>
          <a:prstGeom prst="rect">
            <a:avLst/>
          </a:prstGeom>
        </p:spPr>
        <p:txBody>
          <a:bodyPr anchorCtr="0" anchor="t" bIns="91425" lIns="91425" rIns="91425" tIns="91425">
            <a:noAutofit/>
          </a:bodyPr>
          <a:lstStyle/>
          <a:p>
            <a:pPr lvl="0" rtl="0" algn="ctr">
              <a:spcBef>
                <a:spcPts val="0"/>
              </a:spcBef>
              <a:buNone/>
            </a:pPr>
            <a:r>
              <a:rPr lang="en" sz="2600"/>
              <a:t>Vasco Da Gama</a:t>
            </a:r>
          </a:p>
        </p:txBody>
      </p:sp>
      <p:sp>
        <p:nvSpPr>
          <p:cNvPr id="251" name="Shape 251"/>
          <p:cNvSpPr txBox="1"/>
          <p:nvPr>
            <p:ph idx="1" type="body"/>
          </p:nvPr>
        </p:nvSpPr>
        <p:spPr>
          <a:xfrm>
            <a:off x="311699" y="754125"/>
            <a:ext cx="6114000" cy="3979799"/>
          </a:xfrm>
          <a:prstGeom prst="rect">
            <a:avLst/>
          </a:prstGeom>
        </p:spPr>
        <p:txBody>
          <a:bodyPr anchorCtr="0" anchor="t" bIns="91425" lIns="91425" rIns="91425" tIns="91425">
            <a:noAutofit/>
          </a:bodyPr>
          <a:lstStyle/>
          <a:p>
            <a:pPr lvl="0" rtl="0">
              <a:lnSpc>
                <a:spcPct val="100000"/>
              </a:lnSpc>
              <a:spcBef>
                <a:spcPts val="0"/>
              </a:spcBef>
              <a:buNone/>
            </a:pPr>
            <a:r>
              <a:rPr lang="en"/>
              <a:t>-Vasco Da Gama(1460-1524), was a portuguese explorer who attended Prince Henry’s School of Navigation.</a:t>
            </a:r>
          </a:p>
          <a:p>
            <a:pPr lvl="0" rtl="0">
              <a:lnSpc>
                <a:spcPct val="100000"/>
              </a:lnSpc>
              <a:spcBef>
                <a:spcPts val="0"/>
              </a:spcBef>
              <a:buNone/>
            </a:pPr>
            <a:r>
              <a:rPr lang="en"/>
              <a:t>-He sailed from Portugal to India(July 1497- May 1498), by using Dias’s route to the southern tip, then continued on to India, making it the first time Europe and India linked by sea.</a:t>
            </a:r>
          </a:p>
          <a:p>
            <a:pPr lvl="0" rtl="0">
              <a:lnSpc>
                <a:spcPct val="100000"/>
              </a:lnSpc>
              <a:spcBef>
                <a:spcPts val="0"/>
              </a:spcBef>
              <a:buNone/>
            </a:pPr>
            <a:r>
              <a:rPr lang="en"/>
              <a:t>-The Voyage establish Portugal as a world power, as it dominated the spice trade between the East and the West.</a:t>
            </a:r>
          </a:p>
          <a:p>
            <a:pPr lvl="0" rtl="0">
              <a:lnSpc>
                <a:spcPct val="100000"/>
              </a:lnSpc>
              <a:spcBef>
                <a:spcPts val="0"/>
              </a:spcBef>
              <a:buNone/>
            </a:pPr>
            <a:r>
              <a:rPr lang="en"/>
              <a:t>-</a:t>
            </a:r>
            <a:r>
              <a:rPr lang="en">
                <a:solidFill>
                  <a:schemeClr val="lt1"/>
                </a:solidFill>
              </a:rPr>
              <a:t>(OI) His route would actually open the door for Portugal Imperialism in Asia.</a:t>
            </a:r>
          </a:p>
          <a:p>
            <a:pPr lvl="0" rtl="0">
              <a:lnSpc>
                <a:spcPct val="100000"/>
              </a:lnSpc>
              <a:spcBef>
                <a:spcPts val="0"/>
              </a:spcBef>
              <a:buNone/>
            </a:pPr>
            <a:r>
              <a:t/>
            </a:r>
            <a:endParaRPr/>
          </a:p>
        </p:txBody>
      </p:sp>
      <p:sp>
        <p:nvSpPr>
          <p:cNvPr id="252" name="Shape 252"/>
          <p:cNvSpPr txBox="1"/>
          <p:nvPr/>
        </p:nvSpPr>
        <p:spPr>
          <a:xfrm>
            <a:off x="7028100" y="196875"/>
            <a:ext cx="2115899" cy="585299"/>
          </a:xfrm>
          <a:prstGeom prst="rect">
            <a:avLst/>
          </a:prstGeom>
          <a:noFill/>
          <a:ln>
            <a:noFill/>
          </a:ln>
        </p:spPr>
        <p:txBody>
          <a:bodyPr anchorCtr="0" anchor="t" bIns="91425" lIns="91425" rIns="91425" tIns="91425">
            <a:noAutofit/>
          </a:bodyPr>
          <a:lstStyle/>
          <a:p>
            <a:pPr lvl="0" rtl="0">
              <a:spcBef>
                <a:spcPts val="0"/>
              </a:spcBef>
              <a:buNone/>
            </a:pPr>
            <a:r>
              <a:rPr lang="en" sz="2400">
                <a:solidFill>
                  <a:schemeClr val="lt1"/>
                </a:solidFill>
              </a:rPr>
              <a:t>I.</a:t>
            </a:r>
          </a:p>
        </p:txBody>
      </p:sp>
      <p:pic>
        <p:nvPicPr>
          <p:cNvPr id="253" name="Shape 253"/>
          <p:cNvPicPr preferRelativeResize="0"/>
          <p:nvPr/>
        </p:nvPicPr>
        <p:blipFill>
          <a:blip r:embed="rId3">
            <a:alphaModFix/>
          </a:blip>
          <a:stretch>
            <a:fillRect/>
          </a:stretch>
        </p:blipFill>
        <p:spPr>
          <a:xfrm>
            <a:off x="7176400" y="700175"/>
            <a:ext cx="1819275" cy="2505075"/>
          </a:xfrm>
          <a:prstGeom prst="rect">
            <a:avLst/>
          </a:prstGeom>
          <a:noFill/>
          <a:ln>
            <a:noFill/>
          </a:ln>
        </p:spPr>
      </p:pic>
      <p:pic>
        <p:nvPicPr>
          <p:cNvPr id="254" name="Shape 254"/>
          <p:cNvPicPr preferRelativeResize="0"/>
          <p:nvPr/>
        </p:nvPicPr>
        <p:blipFill>
          <a:blip r:embed="rId4">
            <a:alphaModFix/>
          </a:blip>
          <a:stretch>
            <a:fillRect/>
          </a:stretch>
        </p:blipFill>
        <p:spPr>
          <a:xfrm>
            <a:off x="7301150" y="3292225"/>
            <a:ext cx="1694524" cy="169452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solidFill>
      </p:bgPr>
    </p:bg>
    <p:spTree>
      <p:nvGrpSpPr>
        <p:cNvPr id="258" name="Shape 258"/>
        <p:cNvGrpSpPr/>
        <p:nvPr/>
      </p:nvGrpSpPr>
      <p:grpSpPr>
        <a:xfrm>
          <a:off x="0" y="0"/>
          <a:ext cx="0" cy="0"/>
          <a:chOff x="0" y="0"/>
          <a:chExt cx="0" cy="0"/>
        </a:xfrm>
      </p:grpSpPr>
      <p:sp>
        <p:nvSpPr>
          <p:cNvPr id="259" name="Shape 259"/>
          <p:cNvSpPr txBox="1"/>
          <p:nvPr>
            <p:ph type="title"/>
          </p:nvPr>
        </p:nvSpPr>
        <p:spPr>
          <a:xfrm>
            <a:off x="311700" y="0"/>
            <a:ext cx="8520599" cy="613200"/>
          </a:xfrm>
          <a:prstGeom prst="rect">
            <a:avLst/>
          </a:prstGeom>
        </p:spPr>
        <p:txBody>
          <a:bodyPr anchorCtr="0" anchor="t" bIns="91425" lIns="91425" rIns="91425" tIns="91425">
            <a:noAutofit/>
          </a:bodyPr>
          <a:lstStyle/>
          <a:p>
            <a:pPr lvl="0" rtl="0" algn="ctr">
              <a:spcBef>
                <a:spcPts val="0"/>
              </a:spcBef>
              <a:buNone/>
            </a:pPr>
            <a:r>
              <a:rPr lang="en" sz="2600"/>
              <a:t>Ferdinand Magellan</a:t>
            </a:r>
          </a:p>
        </p:txBody>
      </p:sp>
      <p:sp>
        <p:nvSpPr>
          <p:cNvPr id="260" name="Shape 260"/>
          <p:cNvSpPr txBox="1"/>
          <p:nvPr>
            <p:ph idx="1" type="body"/>
          </p:nvPr>
        </p:nvSpPr>
        <p:spPr>
          <a:xfrm>
            <a:off x="311699" y="754125"/>
            <a:ext cx="6114000" cy="3979799"/>
          </a:xfrm>
          <a:prstGeom prst="rect">
            <a:avLst/>
          </a:prstGeom>
        </p:spPr>
        <p:txBody>
          <a:bodyPr anchorCtr="0" anchor="t" bIns="91425" lIns="91425" rIns="91425" tIns="91425">
            <a:noAutofit/>
          </a:bodyPr>
          <a:lstStyle/>
          <a:p>
            <a:pPr lvl="0" rtl="0">
              <a:lnSpc>
                <a:spcPct val="100000"/>
              </a:lnSpc>
              <a:spcBef>
                <a:spcPts val="0"/>
              </a:spcBef>
              <a:buNone/>
            </a:pPr>
            <a:r>
              <a:rPr lang="en"/>
              <a:t>-Ferdinand Magellan(1480-1521) was an explorer from Portugal.</a:t>
            </a:r>
          </a:p>
          <a:p>
            <a:pPr lvl="0" rtl="0">
              <a:lnSpc>
                <a:spcPct val="100000"/>
              </a:lnSpc>
              <a:spcBef>
                <a:spcPts val="0"/>
              </a:spcBef>
              <a:buNone/>
            </a:pPr>
            <a:r>
              <a:rPr lang="en"/>
              <a:t>-He wanted to reach the Indonesian Spice Islands, but only knew De Gama’s route.(bottom left is the map)</a:t>
            </a:r>
          </a:p>
          <a:p>
            <a:pPr lvl="0" rtl="0">
              <a:lnSpc>
                <a:spcPct val="100000"/>
              </a:lnSpc>
              <a:spcBef>
                <a:spcPts val="0"/>
              </a:spcBef>
              <a:buNone/>
            </a:pPr>
            <a:r>
              <a:rPr lang="en"/>
              <a:t>-He died in the philippines, but his crew were the first to circumnavigate the world! </a:t>
            </a:r>
          </a:p>
          <a:p>
            <a:pPr lvl="0" rtl="0">
              <a:lnSpc>
                <a:spcPct val="100000"/>
              </a:lnSpc>
              <a:spcBef>
                <a:spcPts val="0"/>
              </a:spcBef>
              <a:buNone/>
            </a:pPr>
            <a:r>
              <a:rPr lang="en"/>
              <a:t>-</a:t>
            </a:r>
            <a:r>
              <a:rPr lang="en">
                <a:solidFill>
                  <a:schemeClr val="lt1"/>
                </a:solidFill>
              </a:rPr>
              <a:t>(OI) Only 18 of the original 237 men were able to make it back alive from this journey.</a:t>
            </a:r>
          </a:p>
          <a:p>
            <a:pPr lvl="0" rtl="0">
              <a:lnSpc>
                <a:spcPct val="100000"/>
              </a:lnSpc>
              <a:spcBef>
                <a:spcPts val="0"/>
              </a:spcBef>
              <a:buNone/>
            </a:pPr>
            <a:r>
              <a:t/>
            </a:r>
            <a:endParaRPr/>
          </a:p>
        </p:txBody>
      </p:sp>
      <p:sp>
        <p:nvSpPr>
          <p:cNvPr id="261" name="Shape 261"/>
          <p:cNvSpPr txBox="1"/>
          <p:nvPr/>
        </p:nvSpPr>
        <p:spPr>
          <a:xfrm>
            <a:off x="7028100" y="196875"/>
            <a:ext cx="2115899" cy="585299"/>
          </a:xfrm>
          <a:prstGeom prst="rect">
            <a:avLst/>
          </a:prstGeom>
          <a:noFill/>
          <a:ln>
            <a:noFill/>
          </a:ln>
        </p:spPr>
        <p:txBody>
          <a:bodyPr anchorCtr="0" anchor="t" bIns="91425" lIns="91425" rIns="91425" tIns="91425">
            <a:noAutofit/>
          </a:bodyPr>
          <a:lstStyle/>
          <a:p>
            <a:pPr lvl="0" rtl="0">
              <a:spcBef>
                <a:spcPts val="0"/>
              </a:spcBef>
              <a:buNone/>
            </a:pPr>
            <a:r>
              <a:rPr lang="en" sz="2400">
                <a:solidFill>
                  <a:schemeClr val="lt1"/>
                </a:solidFill>
              </a:rPr>
              <a:t>I.</a:t>
            </a:r>
          </a:p>
        </p:txBody>
      </p:sp>
      <p:pic>
        <p:nvPicPr>
          <p:cNvPr id="262" name="Shape 262"/>
          <p:cNvPicPr preferRelativeResize="0"/>
          <p:nvPr/>
        </p:nvPicPr>
        <p:blipFill>
          <a:blip r:embed="rId3">
            <a:alphaModFix/>
          </a:blip>
          <a:stretch>
            <a:fillRect/>
          </a:stretch>
        </p:blipFill>
        <p:spPr>
          <a:xfrm>
            <a:off x="7038300" y="754125"/>
            <a:ext cx="2095500" cy="2600325"/>
          </a:xfrm>
          <a:prstGeom prst="rect">
            <a:avLst/>
          </a:prstGeom>
          <a:noFill/>
          <a:ln>
            <a:noFill/>
          </a:ln>
        </p:spPr>
      </p:pic>
      <p:pic>
        <p:nvPicPr>
          <p:cNvPr id="263" name="Shape 263"/>
          <p:cNvPicPr preferRelativeResize="0"/>
          <p:nvPr/>
        </p:nvPicPr>
        <p:blipFill>
          <a:blip r:embed="rId4">
            <a:alphaModFix/>
          </a:blip>
          <a:stretch>
            <a:fillRect/>
          </a:stretch>
        </p:blipFill>
        <p:spPr>
          <a:xfrm>
            <a:off x="5608600" y="3354450"/>
            <a:ext cx="3525203" cy="17890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solidFill>
      </p:bgPr>
    </p:bg>
    <p:spTree>
      <p:nvGrpSpPr>
        <p:cNvPr id="267" name="Shape 267"/>
        <p:cNvGrpSpPr/>
        <p:nvPr/>
      </p:nvGrpSpPr>
      <p:grpSpPr>
        <a:xfrm>
          <a:off x="0" y="0"/>
          <a:ext cx="0" cy="0"/>
          <a:chOff x="0" y="0"/>
          <a:chExt cx="0" cy="0"/>
        </a:xfrm>
      </p:grpSpPr>
      <p:sp>
        <p:nvSpPr>
          <p:cNvPr id="268" name="Shape 268"/>
          <p:cNvSpPr txBox="1"/>
          <p:nvPr>
            <p:ph type="title"/>
          </p:nvPr>
        </p:nvSpPr>
        <p:spPr>
          <a:xfrm>
            <a:off x="311700" y="0"/>
            <a:ext cx="8520599" cy="613200"/>
          </a:xfrm>
          <a:prstGeom prst="rect">
            <a:avLst/>
          </a:prstGeom>
        </p:spPr>
        <p:txBody>
          <a:bodyPr anchorCtr="0" anchor="t" bIns="91425" lIns="91425" rIns="91425" tIns="91425">
            <a:noAutofit/>
          </a:bodyPr>
          <a:lstStyle/>
          <a:p>
            <a:pPr lvl="0" rtl="0" algn="ctr">
              <a:spcBef>
                <a:spcPts val="0"/>
              </a:spcBef>
              <a:buNone/>
            </a:pPr>
            <a:r>
              <a:rPr lang="en" sz="2600"/>
              <a:t>Early Explorers HS</a:t>
            </a:r>
          </a:p>
        </p:txBody>
      </p:sp>
      <p:sp>
        <p:nvSpPr>
          <p:cNvPr id="269" name="Shape 269"/>
          <p:cNvSpPr txBox="1"/>
          <p:nvPr>
            <p:ph idx="1" type="body"/>
          </p:nvPr>
        </p:nvSpPr>
        <p:spPr>
          <a:xfrm>
            <a:off x="0" y="776650"/>
            <a:ext cx="9144000" cy="3979799"/>
          </a:xfrm>
          <a:prstGeom prst="rect">
            <a:avLst/>
          </a:prstGeom>
        </p:spPr>
        <p:txBody>
          <a:bodyPr anchorCtr="0" anchor="t" bIns="91425" lIns="91425" rIns="91425" tIns="91425">
            <a:noAutofit/>
          </a:bodyPr>
          <a:lstStyle/>
          <a:p>
            <a:pPr lvl="0" rtl="0" algn="ctr">
              <a:lnSpc>
                <a:spcPct val="100000"/>
              </a:lnSpc>
              <a:spcBef>
                <a:spcPts val="0"/>
              </a:spcBef>
              <a:buNone/>
            </a:pPr>
            <a:r>
              <a:rPr lang="en">
                <a:solidFill>
                  <a:srgbClr val="00FF00"/>
                </a:solidFill>
              </a:rPr>
              <a:t>The Historical Significance of these 3 early explorers is that they were able to dispel any myths about sailing around Africa, and that they were finally able to connect East Asia to Europe. </a:t>
            </a:r>
            <a:r>
              <a:rPr lang="en">
                <a:solidFill>
                  <a:schemeClr val="lt1"/>
                </a:solidFill>
              </a:rPr>
              <a:t>(OI)Also, because 2 out of the 3 explorers sailed for Portugal (Ferdinand sailed for Spain), it established Portugal as a world power, and made other countries such as France, Spain, etc, want to be a part of this trade.</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solidFill>
      </p:bgPr>
    </p:bg>
    <p:spTree>
      <p:nvGrpSpPr>
        <p:cNvPr id="273" name="Shape 273"/>
        <p:cNvGrpSpPr/>
        <p:nvPr/>
      </p:nvGrpSpPr>
      <p:grpSpPr>
        <a:xfrm>
          <a:off x="0" y="0"/>
          <a:ext cx="0" cy="0"/>
          <a:chOff x="0" y="0"/>
          <a:chExt cx="0" cy="0"/>
        </a:xfrm>
      </p:grpSpPr>
      <p:sp>
        <p:nvSpPr>
          <p:cNvPr id="274" name="Shape 274"/>
          <p:cNvSpPr txBox="1"/>
          <p:nvPr>
            <p:ph type="title"/>
          </p:nvPr>
        </p:nvSpPr>
        <p:spPr>
          <a:xfrm>
            <a:off x="311700" y="0"/>
            <a:ext cx="8520599" cy="613200"/>
          </a:xfrm>
          <a:prstGeom prst="rect">
            <a:avLst/>
          </a:prstGeom>
        </p:spPr>
        <p:txBody>
          <a:bodyPr anchorCtr="0" anchor="t" bIns="91425" lIns="91425" rIns="91425" tIns="91425">
            <a:noAutofit/>
          </a:bodyPr>
          <a:lstStyle/>
          <a:p>
            <a:pPr lvl="0" rtl="0" algn="ctr">
              <a:spcBef>
                <a:spcPts val="0"/>
              </a:spcBef>
              <a:buNone/>
            </a:pPr>
            <a:r>
              <a:rPr lang="en" sz="2600"/>
              <a:t>Christopher Columbus</a:t>
            </a:r>
          </a:p>
        </p:txBody>
      </p:sp>
      <p:sp>
        <p:nvSpPr>
          <p:cNvPr id="275" name="Shape 275"/>
          <p:cNvSpPr txBox="1"/>
          <p:nvPr>
            <p:ph idx="1" type="body"/>
          </p:nvPr>
        </p:nvSpPr>
        <p:spPr>
          <a:xfrm>
            <a:off x="311699" y="529025"/>
            <a:ext cx="6114000" cy="3979799"/>
          </a:xfrm>
          <a:prstGeom prst="rect">
            <a:avLst/>
          </a:prstGeom>
        </p:spPr>
        <p:txBody>
          <a:bodyPr anchorCtr="0" anchor="t" bIns="91425" lIns="91425" rIns="91425" tIns="91425">
            <a:noAutofit/>
          </a:bodyPr>
          <a:lstStyle/>
          <a:p>
            <a:pPr lvl="0" rtl="0">
              <a:lnSpc>
                <a:spcPct val="100000"/>
              </a:lnSpc>
              <a:spcBef>
                <a:spcPts val="0"/>
              </a:spcBef>
              <a:buNone/>
            </a:pPr>
            <a:r>
              <a:rPr lang="en" sz="1200"/>
              <a:t>-Christopher Columbus (1450-1506) was an Italian explorer that sailed  for Spain and accidently discovered the new world in Sept. 1492.</a:t>
            </a:r>
          </a:p>
          <a:p>
            <a:pPr lvl="0" rtl="0">
              <a:lnSpc>
                <a:spcPct val="100000"/>
              </a:lnSpc>
              <a:spcBef>
                <a:spcPts val="0"/>
              </a:spcBef>
              <a:buNone/>
            </a:pPr>
            <a:r>
              <a:rPr lang="en" sz="1200"/>
              <a:t>-Christopher Columbus was one of the few people of the day who thought the earth was round, and that you could reach Asia from Europe if you just sailed west.</a:t>
            </a:r>
          </a:p>
          <a:p>
            <a:pPr lvl="0" rtl="0">
              <a:lnSpc>
                <a:spcPct val="100000"/>
              </a:lnSpc>
              <a:spcBef>
                <a:spcPts val="0"/>
              </a:spcBef>
              <a:buNone/>
            </a:pPr>
            <a:r>
              <a:rPr lang="en" sz="1200"/>
              <a:t>-He sailed for 5 weeks with 3 main ships, one regular ship, the Santa Maria, and two caravels, the Pinta and Santa Clara.</a:t>
            </a:r>
          </a:p>
          <a:p>
            <a:pPr lvl="0" rtl="0">
              <a:lnSpc>
                <a:spcPct val="100000"/>
              </a:lnSpc>
              <a:spcBef>
                <a:spcPts val="0"/>
              </a:spcBef>
              <a:buNone/>
            </a:pPr>
            <a:r>
              <a:rPr lang="en" sz="1200"/>
              <a:t>-He landed in the Bahamas (he called it San Salvador) first, and thinking he was in the Indies, he called all of the inhabitants Indians.</a:t>
            </a:r>
          </a:p>
          <a:p>
            <a:pPr lvl="0" rtl="0">
              <a:lnSpc>
                <a:spcPct val="100000"/>
              </a:lnSpc>
              <a:spcBef>
                <a:spcPts val="0"/>
              </a:spcBef>
              <a:buNone/>
            </a:pPr>
            <a:r>
              <a:rPr lang="en" sz="1200"/>
              <a:t>-</a:t>
            </a:r>
            <a:r>
              <a:rPr lang="en" sz="1200">
                <a:solidFill>
                  <a:srgbClr val="000000"/>
                </a:solidFill>
              </a:rPr>
              <a:t> He actually would make 4 trips to the new world, exploring the islands of Cuba, Hispaniola(Dominican Republic/Haiti), and parts of northern South America and southern Central America. </a:t>
            </a:r>
          </a:p>
          <a:p>
            <a:pPr lvl="0" rtl="0">
              <a:lnSpc>
                <a:spcPct val="100000"/>
              </a:lnSpc>
              <a:spcBef>
                <a:spcPts val="0"/>
              </a:spcBef>
              <a:buNone/>
            </a:pPr>
            <a:r>
              <a:rPr lang="en" sz="1200">
                <a:solidFill>
                  <a:srgbClr val="000000"/>
                </a:solidFill>
              </a:rPr>
              <a:t>-</a:t>
            </a:r>
            <a:r>
              <a:rPr lang="en" sz="1200">
                <a:solidFill>
                  <a:schemeClr val="lt1"/>
                </a:solidFill>
              </a:rPr>
              <a:t>(OI) He is responsible for the Columbian exchange, as he brought home slaves on all 4 of his trips</a:t>
            </a:r>
          </a:p>
          <a:p>
            <a:pPr lvl="0" rtl="0">
              <a:lnSpc>
                <a:spcPct val="100000"/>
              </a:lnSpc>
              <a:spcBef>
                <a:spcPts val="0"/>
              </a:spcBef>
              <a:buNone/>
            </a:pPr>
            <a:r>
              <a:t/>
            </a:r>
            <a:endParaRPr/>
          </a:p>
        </p:txBody>
      </p:sp>
      <p:sp>
        <p:nvSpPr>
          <p:cNvPr id="276" name="Shape 276"/>
          <p:cNvSpPr txBox="1"/>
          <p:nvPr/>
        </p:nvSpPr>
        <p:spPr>
          <a:xfrm>
            <a:off x="7028100" y="196875"/>
            <a:ext cx="2115899" cy="585299"/>
          </a:xfrm>
          <a:prstGeom prst="rect">
            <a:avLst/>
          </a:prstGeom>
          <a:noFill/>
          <a:ln>
            <a:noFill/>
          </a:ln>
        </p:spPr>
        <p:txBody>
          <a:bodyPr anchorCtr="0" anchor="t" bIns="91425" lIns="91425" rIns="91425" tIns="91425">
            <a:noAutofit/>
          </a:bodyPr>
          <a:lstStyle/>
          <a:p>
            <a:pPr indent="-381000" lvl="0" marL="457200" rtl="0">
              <a:spcBef>
                <a:spcPts val="0"/>
              </a:spcBef>
              <a:buClr>
                <a:schemeClr val="lt1"/>
              </a:buClr>
              <a:buSzPct val="100000"/>
              <a:buAutoNum type="romanUcPeriod"/>
            </a:pPr>
            <a:r>
              <a:rPr lang="en" sz="2400">
                <a:solidFill>
                  <a:schemeClr val="lt1"/>
                </a:solidFill>
              </a:rPr>
              <a:t>E.</a:t>
            </a:r>
          </a:p>
        </p:txBody>
      </p:sp>
      <p:pic>
        <p:nvPicPr>
          <p:cNvPr id="277" name="Shape 277"/>
          <p:cNvPicPr preferRelativeResize="0"/>
          <p:nvPr/>
        </p:nvPicPr>
        <p:blipFill>
          <a:blip r:embed="rId3">
            <a:alphaModFix/>
          </a:blip>
          <a:stretch>
            <a:fillRect/>
          </a:stretch>
        </p:blipFill>
        <p:spPr>
          <a:xfrm>
            <a:off x="7200900" y="754112"/>
            <a:ext cx="1943100" cy="2352675"/>
          </a:xfrm>
          <a:prstGeom prst="rect">
            <a:avLst/>
          </a:prstGeom>
          <a:noFill/>
          <a:ln>
            <a:noFill/>
          </a:ln>
        </p:spPr>
      </p:pic>
      <p:pic>
        <p:nvPicPr>
          <p:cNvPr id="278" name="Shape 278"/>
          <p:cNvPicPr preferRelativeResize="0"/>
          <p:nvPr/>
        </p:nvPicPr>
        <p:blipFill>
          <a:blip r:embed="rId4">
            <a:alphaModFix/>
          </a:blip>
          <a:stretch>
            <a:fillRect/>
          </a:stretch>
        </p:blipFill>
        <p:spPr>
          <a:xfrm>
            <a:off x="7200900" y="3921114"/>
            <a:ext cx="1943100" cy="1222385"/>
          </a:xfrm>
          <a:prstGeom prst="rect">
            <a:avLst/>
          </a:prstGeom>
          <a:noFill/>
          <a:ln>
            <a:noFill/>
          </a:ln>
        </p:spPr>
      </p:pic>
      <p:pic>
        <p:nvPicPr>
          <p:cNvPr id="279" name="Shape 279"/>
          <p:cNvPicPr preferRelativeResize="0"/>
          <p:nvPr/>
        </p:nvPicPr>
        <p:blipFill>
          <a:blip r:embed="rId5">
            <a:alphaModFix/>
          </a:blip>
          <a:stretch>
            <a:fillRect/>
          </a:stretch>
        </p:blipFill>
        <p:spPr>
          <a:xfrm>
            <a:off x="5616200" y="4022701"/>
            <a:ext cx="1584699" cy="1120800"/>
          </a:xfrm>
          <a:prstGeom prst="rect">
            <a:avLst/>
          </a:prstGeom>
          <a:noFill/>
          <a:ln>
            <a:noFill/>
          </a:ln>
        </p:spPr>
      </p:pic>
      <p:pic>
        <p:nvPicPr>
          <p:cNvPr id="280" name="Shape 280"/>
          <p:cNvPicPr preferRelativeResize="0"/>
          <p:nvPr/>
        </p:nvPicPr>
        <p:blipFill>
          <a:blip r:embed="rId6">
            <a:alphaModFix/>
          </a:blip>
          <a:stretch>
            <a:fillRect/>
          </a:stretch>
        </p:blipFill>
        <p:spPr>
          <a:xfrm>
            <a:off x="3741400" y="4056441"/>
            <a:ext cx="1874800" cy="1053299"/>
          </a:xfrm>
          <a:prstGeom prst="rect">
            <a:avLst/>
          </a:prstGeom>
          <a:noFill/>
          <a:ln>
            <a:noFill/>
          </a:ln>
        </p:spPr>
      </p:pic>
      <p:pic>
        <p:nvPicPr>
          <p:cNvPr id="281" name="Shape 281"/>
          <p:cNvPicPr preferRelativeResize="0"/>
          <p:nvPr/>
        </p:nvPicPr>
        <p:blipFill>
          <a:blip r:embed="rId7">
            <a:alphaModFix/>
          </a:blip>
          <a:stretch>
            <a:fillRect/>
          </a:stretch>
        </p:blipFill>
        <p:spPr>
          <a:xfrm>
            <a:off x="1975225" y="4056450"/>
            <a:ext cx="1766184" cy="105329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solidFill>
      </p:bgPr>
    </p:bg>
    <p:spTree>
      <p:nvGrpSpPr>
        <p:cNvPr id="285" name="Shape 285"/>
        <p:cNvGrpSpPr/>
        <p:nvPr/>
      </p:nvGrpSpPr>
      <p:grpSpPr>
        <a:xfrm>
          <a:off x="0" y="0"/>
          <a:ext cx="0" cy="0"/>
          <a:chOff x="0" y="0"/>
          <a:chExt cx="0" cy="0"/>
        </a:xfrm>
      </p:grpSpPr>
      <p:sp>
        <p:nvSpPr>
          <p:cNvPr id="286" name="Shape 286"/>
          <p:cNvSpPr txBox="1"/>
          <p:nvPr>
            <p:ph type="title"/>
          </p:nvPr>
        </p:nvSpPr>
        <p:spPr>
          <a:xfrm>
            <a:off x="311700" y="0"/>
            <a:ext cx="8520599" cy="613200"/>
          </a:xfrm>
          <a:prstGeom prst="rect">
            <a:avLst/>
          </a:prstGeom>
        </p:spPr>
        <p:txBody>
          <a:bodyPr anchorCtr="0" anchor="t" bIns="91425" lIns="91425" rIns="91425" tIns="91425">
            <a:noAutofit/>
          </a:bodyPr>
          <a:lstStyle/>
          <a:p>
            <a:pPr lvl="0" rtl="0" algn="ctr">
              <a:spcBef>
                <a:spcPts val="0"/>
              </a:spcBef>
              <a:buNone/>
            </a:pPr>
            <a:r>
              <a:rPr lang="en" sz="2600"/>
              <a:t>Christopher Columbus HS</a:t>
            </a:r>
          </a:p>
        </p:txBody>
      </p:sp>
      <p:sp>
        <p:nvSpPr>
          <p:cNvPr id="287" name="Shape 287"/>
          <p:cNvSpPr txBox="1"/>
          <p:nvPr>
            <p:ph idx="1" type="body"/>
          </p:nvPr>
        </p:nvSpPr>
        <p:spPr>
          <a:xfrm>
            <a:off x="0" y="776650"/>
            <a:ext cx="9144000" cy="3979799"/>
          </a:xfrm>
          <a:prstGeom prst="rect">
            <a:avLst/>
          </a:prstGeom>
        </p:spPr>
        <p:txBody>
          <a:bodyPr anchorCtr="0" anchor="t" bIns="91425" lIns="91425" rIns="91425" tIns="91425">
            <a:noAutofit/>
          </a:bodyPr>
          <a:lstStyle/>
          <a:p>
            <a:pPr lvl="0" rtl="0" algn="ctr">
              <a:lnSpc>
                <a:spcPct val="100000"/>
              </a:lnSpc>
              <a:spcBef>
                <a:spcPts val="0"/>
              </a:spcBef>
              <a:buNone/>
            </a:pPr>
            <a:r>
              <a:rPr lang="en">
                <a:solidFill>
                  <a:srgbClr val="00FF00"/>
                </a:solidFill>
              </a:rPr>
              <a:t>The Historical Significance of Christopher Columbus is that he discovered the New World, leading the way for Imperialism throughout Europe in the Western Hemisphere.</a:t>
            </a:r>
            <a:r>
              <a:rPr lang="en">
                <a:solidFill>
                  <a:schemeClr val="lt1"/>
                </a:solidFill>
              </a:rPr>
              <a:t>(OI) Also, because Spain was the first to discover this land, they claimed it for themselves, and became a world power to rival Portugal. </a:t>
            </a:r>
          </a:p>
          <a:p>
            <a:pPr lvl="0" rtl="0" algn="ctr">
              <a:lnSpc>
                <a:spcPct val="100000"/>
              </a:lnSpc>
              <a:spcBef>
                <a:spcPts val="0"/>
              </a:spcBef>
              <a:buNone/>
            </a:pPr>
            <a:r>
              <a:t/>
            </a:r>
            <a:endParaRPr/>
          </a:p>
        </p:txBody>
      </p:sp>
      <p:pic>
        <p:nvPicPr>
          <p:cNvPr id="288" name="Shape 288"/>
          <p:cNvPicPr preferRelativeResize="0"/>
          <p:nvPr/>
        </p:nvPicPr>
        <p:blipFill>
          <a:blip r:embed="rId3">
            <a:alphaModFix/>
          </a:blip>
          <a:stretch>
            <a:fillRect/>
          </a:stretch>
        </p:blipFill>
        <p:spPr>
          <a:xfrm>
            <a:off x="3429000" y="2095500"/>
            <a:ext cx="2286000" cy="3048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solidFill>
      </p:bgPr>
    </p:bg>
    <p:spTree>
      <p:nvGrpSpPr>
        <p:cNvPr id="73" name="Shape 73"/>
        <p:cNvGrpSpPr/>
        <p:nvPr/>
      </p:nvGrpSpPr>
      <p:grpSpPr>
        <a:xfrm>
          <a:off x="0" y="0"/>
          <a:ext cx="0" cy="0"/>
          <a:chOff x="0" y="0"/>
          <a:chExt cx="0" cy="0"/>
        </a:xfrm>
      </p:grpSpPr>
      <p:sp>
        <p:nvSpPr>
          <p:cNvPr id="74" name="Shape 74"/>
          <p:cNvSpPr txBox="1"/>
          <p:nvPr>
            <p:ph type="title"/>
          </p:nvPr>
        </p:nvSpPr>
        <p:spPr>
          <a:xfrm>
            <a:off x="311700" y="0"/>
            <a:ext cx="8520599" cy="613200"/>
          </a:xfrm>
          <a:prstGeom prst="rect">
            <a:avLst/>
          </a:prstGeom>
        </p:spPr>
        <p:txBody>
          <a:bodyPr anchorCtr="0" anchor="t" bIns="91425" lIns="91425" rIns="91425" tIns="91425">
            <a:noAutofit/>
          </a:bodyPr>
          <a:lstStyle/>
          <a:p>
            <a:pPr lvl="0" rtl="0" algn="ctr">
              <a:spcBef>
                <a:spcPts val="0"/>
              </a:spcBef>
              <a:buNone/>
            </a:pPr>
            <a:r>
              <a:rPr lang="en"/>
              <a:t>Feudal System </a:t>
            </a:r>
          </a:p>
        </p:txBody>
      </p:sp>
      <p:sp>
        <p:nvSpPr>
          <p:cNvPr id="75" name="Shape 75"/>
          <p:cNvSpPr txBox="1"/>
          <p:nvPr>
            <p:ph idx="1" type="body"/>
          </p:nvPr>
        </p:nvSpPr>
        <p:spPr>
          <a:xfrm>
            <a:off x="311700" y="613200"/>
            <a:ext cx="5955899" cy="4457999"/>
          </a:xfrm>
          <a:prstGeom prst="rect">
            <a:avLst/>
          </a:prstGeom>
        </p:spPr>
        <p:txBody>
          <a:bodyPr anchorCtr="0" anchor="t" bIns="91425" lIns="91425" rIns="91425" tIns="91425">
            <a:noAutofit/>
          </a:bodyPr>
          <a:lstStyle/>
          <a:p>
            <a:pPr lvl="0" rtl="0">
              <a:spcBef>
                <a:spcPts val="0"/>
              </a:spcBef>
              <a:buNone/>
            </a:pPr>
            <a:r>
              <a:rPr lang="en" sz="1200"/>
              <a:t>-The Feudal System ran Europe from 500-1500 AD</a:t>
            </a:r>
          </a:p>
          <a:p>
            <a:pPr lvl="0" rtl="0">
              <a:spcBef>
                <a:spcPts val="0"/>
              </a:spcBef>
              <a:buNone/>
            </a:pPr>
            <a:r>
              <a:rPr lang="en" sz="1200"/>
              <a:t>-It was a sort of hierarchy, based on the Catholic Faith.</a:t>
            </a:r>
          </a:p>
          <a:p>
            <a:pPr lvl="0" rtl="0">
              <a:spcBef>
                <a:spcPts val="0"/>
              </a:spcBef>
              <a:buNone/>
            </a:pPr>
            <a:r>
              <a:rPr lang="en" sz="1200"/>
              <a:t>-The Pope, the leader of the Catholic Church, had complete power over Europe; everyone listened and nobody questioned his words</a:t>
            </a:r>
          </a:p>
          <a:p>
            <a:pPr lvl="0" rtl="0">
              <a:spcBef>
                <a:spcPts val="0"/>
              </a:spcBef>
              <a:buNone/>
            </a:pPr>
            <a:r>
              <a:rPr lang="en" sz="1200"/>
              <a:t>-Kings remained loyal to the church, as well as ruling over lands about the size of countries called estates</a:t>
            </a:r>
          </a:p>
          <a:p>
            <a:pPr lvl="0" rtl="0">
              <a:spcBef>
                <a:spcPts val="0"/>
              </a:spcBef>
              <a:buNone/>
            </a:pPr>
            <a:r>
              <a:rPr lang="en" sz="1200"/>
              <a:t>-Knights were loyal to their king for land and their social status</a:t>
            </a:r>
          </a:p>
          <a:p>
            <a:pPr lvl="0" rtl="0">
              <a:spcBef>
                <a:spcPts val="0"/>
              </a:spcBef>
              <a:buNone/>
            </a:pPr>
            <a:r>
              <a:rPr lang="en" sz="1200"/>
              <a:t>-Peasants, or serfs, were loyal to their Knights in return for protection.</a:t>
            </a:r>
          </a:p>
          <a:p>
            <a:pPr lvl="0" rtl="0">
              <a:spcBef>
                <a:spcPts val="0"/>
              </a:spcBef>
              <a:buNone/>
            </a:pPr>
            <a:r>
              <a:rPr lang="en" sz="1200"/>
              <a:t>-90% of all the European population were serfs</a:t>
            </a:r>
          </a:p>
          <a:p>
            <a:pPr lvl="0" rtl="0">
              <a:spcBef>
                <a:spcPts val="0"/>
              </a:spcBef>
              <a:buNone/>
            </a:pPr>
            <a:r>
              <a:rPr lang="en" sz="1200"/>
              <a:t>-Some Kings had Barons, who served the King, but had Knights serve them for land they had got from the King. (OI)</a:t>
            </a:r>
          </a:p>
          <a:p>
            <a:pPr lvl="0" rtl="0">
              <a:spcBef>
                <a:spcPts val="0"/>
              </a:spcBef>
              <a:buNone/>
            </a:pPr>
            <a:r>
              <a:rPr lang="en" sz="1200"/>
              <a:t>-</a:t>
            </a:r>
          </a:p>
        </p:txBody>
      </p:sp>
      <p:pic>
        <p:nvPicPr>
          <p:cNvPr id="76" name="Shape 76"/>
          <p:cNvPicPr preferRelativeResize="0"/>
          <p:nvPr/>
        </p:nvPicPr>
        <p:blipFill>
          <a:blip r:embed="rId3">
            <a:alphaModFix/>
          </a:blip>
          <a:stretch>
            <a:fillRect/>
          </a:stretch>
        </p:blipFill>
        <p:spPr>
          <a:xfrm>
            <a:off x="6267600" y="1308350"/>
            <a:ext cx="2876399" cy="2209075"/>
          </a:xfrm>
          <a:prstGeom prst="rect">
            <a:avLst/>
          </a:prstGeom>
          <a:noFill/>
          <a:ln>
            <a:noFill/>
          </a:ln>
        </p:spPr>
      </p:pic>
      <p:sp>
        <p:nvSpPr>
          <p:cNvPr id="77" name="Shape 77"/>
          <p:cNvSpPr txBox="1"/>
          <p:nvPr/>
        </p:nvSpPr>
        <p:spPr>
          <a:xfrm>
            <a:off x="6786725" y="258875"/>
            <a:ext cx="2284800" cy="551399"/>
          </a:xfrm>
          <a:prstGeom prst="rect">
            <a:avLst/>
          </a:prstGeom>
          <a:noFill/>
          <a:ln>
            <a:noFill/>
          </a:ln>
        </p:spPr>
        <p:txBody>
          <a:bodyPr anchorCtr="0" anchor="t" bIns="91425" lIns="91425" rIns="91425" tIns="91425">
            <a:noAutofit/>
          </a:bodyPr>
          <a:lstStyle/>
          <a:p>
            <a:pPr lvl="0">
              <a:spcBef>
                <a:spcPts val="0"/>
              </a:spcBef>
              <a:buNone/>
            </a:pPr>
            <a:r>
              <a:rPr lang="en" sz="2400">
                <a:solidFill>
                  <a:schemeClr val="lt1"/>
                </a:solidFill>
              </a:rPr>
              <a:t>P. E. R. S.</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solidFill>
      </p:bgPr>
    </p:bg>
    <p:spTree>
      <p:nvGrpSpPr>
        <p:cNvPr id="81" name="Shape 81"/>
        <p:cNvGrpSpPr/>
        <p:nvPr/>
      </p:nvGrpSpPr>
      <p:grpSpPr>
        <a:xfrm>
          <a:off x="0" y="0"/>
          <a:ext cx="0" cy="0"/>
          <a:chOff x="0" y="0"/>
          <a:chExt cx="0" cy="0"/>
        </a:xfrm>
      </p:grpSpPr>
      <p:sp>
        <p:nvSpPr>
          <p:cNvPr id="82" name="Shape 82"/>
          <p:cNvSpPr txBox="1"/>
          <p:nvPr>
            <p:ph type="title"/>
          </p:nvPr>
        </p:nvSpPr>
        <p:spPr>
          <a:xfrm>
            <a:off x="311700" y="0"/>
            <a:ext cx="8520599" cy="613200"/>
          </a:xfrm>
          <a:prstGeom prst="rect">
            <a:avLst/>
          </a:prstGeom>
        </p:spPr>
        <p:txBody>
          <a:bodyPr anchorCtr="0" anchor="t" bIns="91425" lIns="91425" rIns="91425" tIns="91425">
            <a:noAutofit/>
          </a:bodyPr>
          <a:lstStyle/>
          <a:p>
            <a:pPr lvl="0" rtl="0" algn="ctr">
              <a:spcBef>
                <a:spcPts val="0"/>
              </a:spcBef>
              <a:buNone/>
            </a:pPr>
            <a:r>
              <a:rPr lang="en" sz="2600"/>
              <a:t>Feudal System (Historical Significance/Predestination)</a:t>
            </a:r>
          </a:p>
        </p:txBody>
      </p:sp>
      <p:sp>
        <p:nvSpPr>
          <p:cNvPr id="83" name="Shape 83"/>
          <p:cNvSpPr txBox="1"/>
          <p:nvPr>
            <p:ph idx="1" type="body"/>
          </p:nvPr>
        </p:nvSpPr>
        <p:spPr>
          <a:xfrm>
            <a:off x="311700" y="944750"/>
            <a:ext cx="6296999" cy="3979799"/>
          </a:xfrm>
          <a:prstGeom prst="rect">
            <a:avLst/>
          </a:prstGeom>
        </p:spPr>
        <p:txBody>
          <a:bodyPr anchorCtr="0" anchor="t" bIns="91425" lIns="91425" rIns="91425" tIns="91425">
            <a:noAutofit/>
          </a:bodyPr>
          <a:lstStyle/>
          <a:p>
            <a:pPr lvl="0" rtl="0">
              <a:spcBef>
                <a:spcPts val="0"/>
              </a:spcBef>
              <a:buNone/>
            </a:pPr>
            <a:r>
              <a:rPr lang="en" sz="1600">
                <a:solidFill>
                  <a:srgbClr val="00FF00"/>
                </a:solidFill>
              </a:rPr>
              <a:t>-The historical significance of the feudal system is that it ruled over Europe for 1,000 years and no advancements, in thought or in science, were made. The reason this horrible system stayed in place was because everyone believed in Predestination. Predestination was a belief that you were put on this earth to suffer. and your payment for suffering was that when you die, you live in paradise for eternity. Because everyone believed in this, nobody questioned their own life or tried to improve it, they just lived on with their terrible life. For example,</a:t>
            </a:r>
            <a:r>
              <a:rPr lang="en" sz="1600"/>
              <a:t> </a:t>
            </a:r>
            <a:r>
              <a:rPr lang="en" sz="1600">
                <a:solidFill>
                  <a:schemeClr val="accent1"/>
                </a:solidFill>
              </a:rPr>
              <a:t>(OI) the average lifespan of a serf was 35. However, there was a very small chance of making it to 21, but if you did, you lived about 50 more years.</a:t>
            </a:r>
          </a:p>
        </p:txBody>
      </p:sp>
      <p:pic>
        <p:nvPicPr>
          <p:cNvPr descr="This image rendered as PNG in" id="84" name="Shape 84"/>
          <p:cNvPicPr preferRelativeResize="0"/>
          <p:nvPr/>
        </p:nvPicPr>
        <p:blipFill>
          <a:blip r:embed="rId3">
            <a:alphaModFix/>
          </a:blip>
          <a:stretch>
            <a:fillRect/>
          </a:stretch>
        </p:blipFill>
        <p:spPr>
          <a:xfrm>
            <a:off x="7000150" y="1316825"/>
            <a:ext cx="2128775" cy="3826678"/>
          </a:xfrm>
          <a:prstGeom prst="rect">
            <a:avLst/>
          </a:prstGeom>
          <a:noFill/>
          <a:ln>
            <a:noFill/>
          </a:ln>
        </p:spPr>
      </p:pic>
      <p:sp>
        <p:nvSpPr>
          <p:cNvPr id="85" name="Shape 85"/>
          <p:cNvSpPr txBox="1"/>
          <p:nvPr/>
        </p:nvSpPr>
        <p:spPr>
          <a:xfrm>
            <a:off x="7180650" y="641525"/>
            <a:ext cx="1651499" cy="517800"/>
          </a:xfrm>
          <a:prstGeom prst="rect">
            <a:avLst/>
          </a:prstGeom>
          <a:noFill/>
          <a:ln>
            <a:noFill/>
          </a:ln>
        </p:spPr>
        <p:txBody>
          <a:bodyPr anchorCtr="0" anchor="t" bIns="91425" lIns="91425" rIns="91425" tIns="91425">
            <a:noAutofit/>
          </a:bodyPr>
          <a:lstStyle/>
          <a:p>
            <a:pPr lvl="0">
              <a:spcBef>
                <a:spcPts val="0"/>
              </a:spcBef>
              <a:buNone/>
            </a:pPr>
            <a:r>
              <a:rPr lang="en" sz="2400">
                <a:solidFill>
                  <a:schemeClr val="lt1"/>
                </a:solidFill>
              </a:rPr>
              <a:t>P. E.R.S.</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solidFill>
      </p:bgPr>
    </p:bg>
    <p:spTree>
      <p:nvGrpSpPr>
        <p:cNvPr id="89" name="Shape 89"/>
        <p:cNvGrpSpPr/>
        <p:nvPr/>
      </p:nvGrpSpPr>
      <p:grpSpPr>
        <a:xfrm>
          <a:off x="0" y="0"/>
          <a:ext cx="0" cy="0"/>
          <a:chOff x="0" y="0"/>
          <a:chExt cx="0" cy="0"/>
        </a:xfrm>
      </p:grpSpPr>
      <p:sp>
        <p:nvSpPr>
          <p:cNvPr id="90" name="Shape 90"/>
          <p:cNvSpPr txBox="1"/>
          <p:nvPr>
            <p:ph type="title"/>
          </p:nvPr>
        </p:nvSpPr>
        <p:spPr>
          <a:xfrm>
            <a:off x="311700" y="0"/>
            <a:ext cx="8520599" cy="613200"/>
          </a:xfrm>
          <a:prstGeom prst="rect">
            <a:avLst/>
          </a:prstGeom>
        </p:spPr>
        <p:txBody>
          <a:bodyPr anchorCtr="0" anchor="t" bIns="91425" lIns="91425" rIns="91425" tIns="91425">
            <a:noAutofit/>
          </a:bodyPr>
          <a:lstStyle/>
          <a:p>
            <a:pPr lvl="0" rtl="0" algn="ctr">
              <a:spcBef>
                <a:spcPts val="0"/>
              </a:spcBef>
              <a:buNone/>
            </a:pPr>
            <a:r>
              <a:rPr lang="en" sz="2600"/>
              <a:t>Crusades</a:t>
            </a:r>
          </a:p>
        </p:txBody>
      </p:sp>
      <p:sp>
        <p:nvSpPr>
          <p:cNvPr id="91" name="Shape 91"/>
          <p:cNvSpPr txBox="1"/>
          <p:nvPr>
            <p:ph idx="1" type="body"/>
          </p:nvPr>
        </p:nvSpPr>
        <p:spPr>
          <a:xfrm>
            <a:off x="311699" y="944750"/>
            <a:ext cx="6114000" cy="3979799"/>
          </a:xfrm>
          <a:prstGeom prst="rect">
            <a:avLst/>
          </a:prstGeom>
        </p:spPr>
        <p:txBody>
          <a:bodyPr anchorCtr="0" anchor="t" bIns="91425" lIns="91425" rIns="91425" tIns="91425">
            <a:noAutofit/>
          </a:bodyPr>
          <a:lstStyle/>
          <a:p>
            <a:pPr lvl="0" rtl="0">
              <a:lnSpc>
                <a:spcPct val="100000"/>
              </a:lnSpc>
              <a:spcBef>
                <a:spcPts val="0"/>
              </a:spcBef>
              <a:buNone/>
            </a:pPr>
            <a:r>
              <a:rPr lang="en" sz="1600"/>
              <a:t>-The Crusades were a set of Holy Wars between Muslims and Christians from 1000-1250 AD.</a:t>
            </a:r>
          </a:p>
          <a:p>
            <a:pPr lvl="0" rtl="0">
              <a:lnSpc>
                <a:spcPct val="100000"/>
              </a:lnSpc>
              <a:spcBef>
                <a:spcPts val="0"/>
              </a:spcBef>
              <a:buNone/>
            </a:pPr>
            <a:r>
              <a:rPr lang="en" sz="1600"/>
              <a:t>-Pope Urban II called all Christians to attack and reclaim the Holy Land(Jerusalem) from the Muslims, which was mainly Seljuk Turks. Urban cried out “Deus Vult!” or “God wills it!” in his speech on November 27, 1095</a:t>
            </a:r>
          </a:p>
          <a:p>
            <a:pPr lvl="0" rtl="0">
              <a:lnSpc>
                <a:spcPct val="100000"/>
              </a:lnSpc>
              <a:spcBef>
                <a:spcPts val="0"/>
              </a:spcBef>
              <a:buNone/>
            </a:pPr>
            <a:r>
              <a:rPr lang="en" sz="1600"/>
              <a:t>-</a:t>
            </a:r>
            <a:r>
              <a:rPr lang="en" sz="1600">
                <a:solidFill>
                  <a:schemeClr val="accent1"/>
                </a:solidFill>
              </a:rPr>
              <a:t>(OI) However, even though Urban said it was for recapturing the Holy Land, the Pope had other motives. The Byzantine Empire, prior to Urban’s speech, had reached out to him for help because the Turks were threatening to attack them. He hoped that by helping the Byzantines, they would turn to Catholicism(they were Greek Orthodox)and unite all of Europe under him.</a:t>
            </a:r>
          </a:p>
          <a:p>
            <a:pPr lvl="0" rtl="0">
              <a:lnSpc>
                <a:spcPct val="100000"/>
              </a:lnSpc>
              <a:spcBef>
                <a:spcPts val="0"/>
              </a:spcBef>
              <a:buNone/>
            </a:pPr>
            <a:r>
              <a:t/>
            </a:r>
            <a:endParaRPr sz="1600"/>
          </a:p>
        </p:txBody>
      </p:sp>
      <p:pic>
        <p:nvPicPr>
          <p:cNvPr descr="File:Bernini-Urban8.jpg" id="92" name="Shape 92"/>
          <p:cNvPicPr preferRelativeResize="0"/>
          <p:nvPr/>
        </p:nvPicPr>
        <p:blipFill>
          <a:blip r:embed="rId3">
            <a:alphaModFix/>
          </a:blip>
          <a:stretch>
            <a:fillRect/>
          </a:stretch>
        </p:blipFill>
        <p:spPr>
          <a:xfrm>
            <a:off x="6291300" y="944750"/>
            <a:ext cx="2852699" cy="3882950"/>
          </a:xfrm>
          <a:prstGeom prst="rect">
            <a:avLst/>
          </a:prstGeom>
          <a:noFill/>
          <a:ln>
            <a:noFill/>
          </a:ln>
        </p:spPr>
      </p:pic>
      <p:sp>
        <p:nvSpPr>
          <p:cNvPr id="93" name="Shape 93"/>
          <p:cNvSpPr txBox="1"/>
          <p:nvPr/>
        </p:nvSpPr>
        <p:spPr>
          <a:xfrm>
            <a:off x="6449075" y="168825"/>
            <a:ext cx="2554799" cy="641399"/>
          </a:xfrm>
          <a:prstGeom prst="rect">
            <a:avLst/>
          </a:prstGeom>
          <a:noFill/>
          <a:ln>
            <a:noFill/>
          </a:ln>
        </p:spPr>
        <p:txBody>
          <a:bodyPr anchorCtr="0" anchor="t" bIns="91425" lIns="91425" rIns="91425" tIns="91425">
            <a:noAutofit/>
          </a:bodyPr>
          <a:lstStyle/>
          <a:p>
            <a:pPr lvl="0">
              <a:spcBef>
                <a:spcPts val="0"/>
              </a:spcBef>
              <a:buNone/>
            </a:pPr>
            <a:r>
              <a:rPr lang="en" sz="2400">
                <a:solidFill>
                  <a:schemeClr val="lt1"/>
                </a:solidFill>
              </a:rPr>
              <a:t>P. R. M.</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solidFill>
      </p:bgPr>
    </p:bg>
    <p:spTree>
      <p:nvGrpSpPr>
        <p:cNvPr id="97" name="Shape 97"/>
        <p:cNvGrpSpPr/>
        <p:nvPr/>
      </p:nvGrpSpPr>
      <p:grpSpPr>
        <a:xfrm>
          <a:off x="0" y="0"/>
          <a:ext cx="0" cy="0"/>
          <a:chOff x="0" y="0"/>
          <a:chExt cx="0" cy="0"/>
        </a:xfrm>
      </p:grpSpPr>
      <p:sp>
        <p:nvSpPr>
          <p:cNvPr id="98" name="Shape 98"/>
          <p:cNvSpPr txBox="1"/>
          <p:nvPr>
            <p:ph type="title"/>
          </p:nvPr>
        </p:nvSpPr>
        <p:spPr>
          <a:xfrm>
            <a:off x="311700" y="0"/>
            <a:ext cx="8520599" cy="613200"/>
          </a:xfrm>
          <a:prstGeom prst="rect">
            <a:avLst/>
          </a:prstGeom>
        </p:spPr>
        <p:txBody>
          <a:bodyPr anchorCtr="0" anchor="t" bIns="91425" lIns="91425" rIns="91425" tIns="91425">
            <a:noAutofit/>
          </a:bodyPr>
          <a:lstStyle/>
          <a:p>
            <a:pPr lvl="0" rtl="0" algn="ctr">
              <a:spcBef>
                <a:spcPts val="0"/>
              </a:spcBef>
              <a:buNone/>
            </a:pPr>
            <a:r>
              <a:rPr lang="en" sz="2600"/>
              <a:t>Crusades</a:t>
            </a:r>
          </a:p>
        </p:txBody>
      </p:sp>
      <p:sp>
        <p:nvSpPr>
          <p:cNvPr id="99" name="Shape 99"/>
          <p:cNvSpPr txBox="1"/>
          <p:nvPr>
            <p:ph idx="1" type="body"/>
          </p:nvPr>
        </p:nvSpPr>
        <p:spPr>
          <a:xfrm>
            <a:off x="311699" y="944750"/>
            <a:ext cx="6114000" cy="3979799"/>
          </a:xfrm>
          <a:prstGeom prst="rect">
            <a:avLst/>
          </a:prstGeom>
        </p:spPr>
        <p:txBody>
          <a:bodyPr anchorCtr="0" anchor="t" bIns="91425" lIns="91425" rIns="91425" tIns="91425">
            <a:noAutofit/>
          </a:bodyPr>
          <a:lstStyle/>
          <a:p>
            <a:pPr lvl="0" rtl="0">
              <a:lnSpc>
                <a:spcPct val="100000"/>
              </a:lnSpc>
              <a:spcBef>
                <a:spcPts val="0"/>
              </a:spcBef>
              <a:buNone/>
            </a:pPr>
            <a:r>
              <a:rPr lang="en" sz="1400"/>
              <a:t>-There were a total of 10 crusades, however many people do not include the Children’s Crusade(It would be in between the 4th and 5th Crusade) which was lead by Stephan of Cloyes.</a:t>
            </a:r>
          </a:p>
          <a:p>
            <a:pPr lvl="0" rtl="0">
              <a:lnSpc>
                <a:spcPct val="100000"/>
              </a:lnSpc>
              <a:spcBef>
                <a:spcPts val="0"/>
              </a:spcBef>
              <a:buNone/>
            </a:pPr>
            <a:r>
              <a:rPr lang="en" sz="1400"/>
              <a:t>-The Children’s Crusade never reached the Holy Land, as Stephan and his 15,000 followers were tricked, captured, and sold into slavery.</a:t>
            </a:r>
          </a:p>
          <a:p>
            <a:pPr lvl="0" rtl="0">
              <a:lnSpc>
                <a:spcPct val="100000"/>
              </a:lnSpc>
              <a:spcBef>
                <a:spcPts val="0"/>
              </a:spcBef>
              <a:buNone/>
            </a:pPr>
            <a:r>
              <a:rPr lang="en" sz="1400"/>
              <a:t>-The most famous Crusade was the Third Crusade, which is also called the Kings Crusade. The most famous leaders from both sides, King Richard the Lionheart(Crusaders), and Saladin(Muslims) took place in this battle, however the two never fought, as the Third Crusade ended with the two taking a truce. This meant that the Crusaders controlled the area surrounding the Holy Land, but failed to capture Jerusalem itself.</a:t>
            </a:r>
          </a:p>
          <a:p>
            <a:pPr lvl="0" rtl="0">
              <a:lnSpc>
                <a:spcPct val="100000"/>
              </a:lnSpc>
              <a:spcBef>
                <a:spcPts val="0"/>
              </a:spcBef>
              <a:buNone/>
            </a:pPr>
            <a:r>
              <a:rPr lang="en" sz="1400"/>
              <a:t>-</a:t>
            </a:r>
            <a:r>
              <a:rPr lang="en" sz="1400">
                <a:solidFill>
                  <a:schemeClr val="lt1"/>
                </a:solidFill>
              </a:rPr>
              <a:t>(OI) In the Fourth Crusade, The Crusaders did not attack Jerusalem, but decided to attack the Byzantine capital of Constantinople instead. The Fourth Crusade ended in the Crusaders looting the fabled capital. </a:t>
            </a:r>
          </a:p>
        </p:txBody>
      </p:sp>
      <p:sp>
        <p:nvSpPr>
          <p:cNvPr id="100" name="Shape 100"/>
          <p:cNvSpPr txBox="1"/>
          <p:nvPr/>
        </p:nvSpPr>
        <p:spPr>
          <a:xfrm>
            <a:off x="6707925" y="281375"/>
            <a:ext cx="2273399" cy="607800"/>
          </a:xfrm>
          <a:prstGeom prst="rect">
            <a:avLst/>
          </a:prstGeom>
          <a:noFill/>
          <a:ln>
            <a:noFill/>
          </a:ln>
        </p:spPr>
        <p:txBody>
          <a:bodyPr anchorCtr="0" anchor="t" bIns="91425" lIns="91425" rIns="91425" tIns="91425">
            <a:noAutofit/>
          </a:bodyPr>
          <a:lstStyle/>
          <a:p>
            <a:pPr lvl="0">
              <a:spcBef>
                <a:spcPts val="0"/>
              </a:spcBef>
              <a:buNone/>
            </a:pPr>
            <a:r>
              <a:rPr lang="en" sz="2400">
                <a:solidFill>
                  <a:schemeClr val="lt1"/>
                </a:solidFill>
              </a:rPr>
              <a:t>P. R. M</a:t>
            </a:r>
          </a:p>
        </p:txBody>
      </p:sp>
      <p:pic>
        <p:nvPicPr>
          <p:cNvPr id="101" name="Shape 101"/>
          <p:cNvPicPr preferRelativeResize="0"/>
          <p:nvPr/>
        </p:nvPicPr>
        <p:blipFill>
          <a:blip r:embed="rId3">
            <a:alphaModFix/>
          </a:blip>
          <a:stretch>
            <a:fillRect/>
          </a:stretch>
        </p:blipFill>
        <p:spPr>
          <a:xfrm>
            <a:off x="6425700" y="1384350"/>
            <a:ext cx="2718300" cy="164185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solidFill>
      </p:bgPr>
    </p:bg>
    <p:spTree>
      <p:nvGrpSpPr>
        <p:cNvPr id="105" name="Shape 105"/>
        <p:cNvGrpSpPr/>
        <p:nvPr/>
      </p:nvGrpSpPr>
      <p:grpSpPr>
        <a:xfrm>
          <a:off x="0" y="0"/>
          <a:ext cx="0" cy="0"/>
          <a:chOff x="0" y="0"/>
          <a:chExt cx="0" cy="0"/>
        </a:xfrm>
      </p:grpSpPr>
      <p:sp>
        <p:nvSpPr>
          <p:cNvPr id="106" name="Shape 106"/>
          <p:cNvSpPr txBox="1"/>
          <p:nvPr>
            <p:ph type="title"/>
          </p:nvPr>
        </p:nvSpPr>
        <p:spPr>
          <a:xfrm>
            <a:off x="187875" y="0"/>
            <a:ext cx="8520599" cy="613200"/>
          </a:xfrm>
          <a:prstGeom prst="rect">
            <a:avLst/>
          </a:prstGeom>
        </p:spPr>
        <p:txBody>
          <a:bodyPr anchorCtr="0" anchor="t" bIns="91425" lIns="91425" rIns="91425" tIns="91425">
            <a:noAutofit/>
          </a:bodyPr>
          <a:lstStyle/>
          <a:p>
            <a:pPr lvl="0" rtl="0" algn="ctr">
              <a:spcBef>
                <a:spcPts val="0"/>
              </a:spcBef>
              <a:buNone/>
            </a:pPr>
            <a:r>
              <a:rPr lang="en" sz="2600"/>
              <a:t>Crusades (Historical Significance)</a:t>
            </a:r>
          </a:p>
        </p:txBody>
      </p:sp>
      <p:sp>
        <p:nvSpPr>
          <p:cNvPr id="107" name="Shape 107"/>
          <p:cNvSpPr txBox="1"/>
          <p:nvPr>
            <p:ph idx="1" type="body"/>
          </p:nvPr>
        </p:nvSpPr>
        <p:spPr>
          <a:xfrm>
            <a:off x="311699" y="944750"/>
            <a:ext cx="6114000" cy="3979799"/>
          </a:xfrm>
          <a:prstGeom prst="rect">
            <a:avLst/>
          </a:prstGeom>
        </p:spPr>
        <p:txBody>
          <a:bodyPr anchorCtr="0" anchor="t" bIns="91425" lIns="91425" rIns="91425" tIns="91425">
            <a:noAutofit/>
          </a:bodyPr>
          <a:lstStyle/>
          <a:p>
            <a:pPr lvl="0" rtl="0">
              <a:lnSpc>
                <a:spcPct val="100000"/>
              </a:lnSpc>
              <a:spcBef>
                <a:spcPts val="0"/>
              </a:spcBef>
              <a:buNone/>
            </a:pPr>
            <a:r>
              <a:rPr lang="en">
                <a:solidFill>
                  <a:srgbClr val="00FF00"/>
                </a:solidFill>
              </a:rPr>
              <a:t>The Historical Significance of the Crusades is several things, but the main one is that it ended the 1000 year Feudal System. Ironically, the Crusades were meant to expand the Pope’s power, but it actually ended it.</a:t>
            </a:r>
            <a:r>
              <a:rPr lang="en">
                <a:solidFill>
                  <a:schemeClr val="lt1"/>
                </a:solidFill>
              </a:rPr>
              <a:t>(OI) Also, because of this, the trade routes that were monopolised by the Islamic, were now being used by the West.</a:t>
            </a:r>
          </a:p>
        </p:txBody>
      </p:sp>
      <p:sp>
        <p:nvSpPr>
          <p:cNvPr id="108" name="Shape 108"/>
          <p:cNvSpPr txBox="1"/>
          <p:nvPr/>
        </p:nvSpPr>
        <p:spPr>
          <a:xfrm>
            <a:off x="7441875" y="270125"/>
            <a:ext cx="1266599" cy="607800"/>
          </a:xfrm>
          <a:prstGeom prst="rect">
            <a:avLst/>
          </a:prstGeom>
          <a:noFill/>
          <a:ln>
            <a:noFill/>
          </a:ln>
        </p:spPr>
        <p:txBody>
          <a:bodyPr anchorCtr="0" anchor="t" bIns="91425" lIns="91425" rIns="91425" tIns="91425">
            <a:noAutofit/>
          </a:bodyPr>
          <a:lstStyle/>
          <a:p>
            <a:pPr lvl="0" rtl="0">
              <a:spcBef>
                <a:spcPts val="0"/>
              </a:spcBef>
              <a:buNone/>
            </a:pPr>
            <a:r>
              <a:rPr lang="en" sz="2400">
                <a:solidFill>
                  <a:schemeClr val="lt1"/>
                </a:solidFill>
              </a:rPr>
              <a:t>P. R. M</a:t>
            </a:r>
          </a:p>
        </p:txBody>
      </p:sp>
      <p:pic>
        <p:nvPicPr>
          <p:cNvPr descr="کیفیت‌های دیگر: ۳۲۰ × ۲۳۱" id="109" name="Shape 109"/>
          <p:cNvPicPr preferRelativeResize="0"/>
          <p:nvPr/>
        </p:nvPicPr>
        <p:blipFill>
          <a:blip r:embed="rId3">
            <a:alphaModFix/>
          </a:blip>
          <a:stretch>
            <a:fillRect/>
          </a:stretch>
        </p:blipFill>
        <p:spPr>
          <a:xfrm>
            <a:off x="431848" y="2802274"/>
            <a:ext cx="3158473" cy="2284948"/>
          </a:xfrm>
          <a:prstGeom prst="rect">
            <a:avLst/>
          </a:prstGeom>
          <a:noFill/>
          <a:ln>
            <a:noFill/>
          </a:ln>
        </p:spPr>
      </p:pic>
      <p:pic>
        <p:nvPicPr>
          <p:cNvPr descr="Holy Sepulchre church" id="110" name="Shape 110"/>
          <p:cNvPicPr preferRelativeResize="0"/>
          <p:nvPr/>
        </p:nvPicPr>
        <p:blipFill>
          <a:blip r:embed="rId4">
            <a:alphaModFix/>
          </a:blip>
          <a:stretch>
            <a:fillRect/>
          </a:stretch>
        </p:blipFill>
        <p:spPr>
          <a:xfrm>
            <a:off x="5034883" y="2774200"/>
            <a:ext cx="3046592" cy="22849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solidFill>
      </p:bgPr>
    </p:bg>
    <p:spTree>
      <p:nvGrpSpPr>
        <p:cNvPr id="114" name="Shape 114"/>
        <p:cNvGrpSpPr/>
        <p:nvPr/>
      </p:nvGrpSpPr>
      <p:grpSpPr>
        <a:xfrm>
          <a:off x="0" y="0"/>
          <a:ext cx="0" cy="0"/>
          <a:chOff x="0" y="0"/>
          <a:chExt cx="0" cy="0"/>
        </a:xfrm>
      </p:grpSpPr>
      <p:sp>
        <p:nvSpPr>
          <p:cNvPr id="115" name="Shape 115"/>
          <p:cNvSpPr txBox="1"/>
          <p:nvPr>
            <p:ph type="title"/>
          </p:nvPr>
        </p:nvSpPr>
        <p:spPr>
          <a:xfrm>
            <a:off x="311700" y="0"/>
            <a:ext cx="8520599" cy="613200"/>
          </a:xfrm>
          <a:prstGeom prst="rect">
            <a:avLst/>
          </a:prstGeom>
        </p:spPr>
        <p:txBody>
          <a:bodyPr anchorCtr="0" anchor="t" bIns="91425" lIns="91425" rIns="91425" tIns="91425">
            <a:noAutofit/>
          </a:bodyPr>
          <a:lstStyle/>
          <a:p>
            <a:pPr lvl="0" rtl="0" algn="ctr">
              <a:spcBef>
                <a:spcPts val="0"/>
              </a:spcBef>
              <a:buNone/>
            </a:pPr>
            <a:r>
              <a:rPr lang="en" sz="2600"/>
              <a:t>Marco Polo</a:t>
            </a:r>
          </a:p>
        </p:txBody>
      </p:sp>
      <p:sp>
        <p:nvSpPr>
          <p:cNvPr id="116" name="Shape 116"/>
          <p:cNvSpPr txBox="1"/>
          <p:nvPr>
            <p:ph idx="1" type="body"/>
          </p:nvPr>
        </p:nvSpPr>
        <p:spPr>
          <a:xfrm>
            <a:off x="311699" y="944750"/>
            <a:ext cx="6114000" cy="3979799"/>
          </a:xfrm>
          <a:prstGeom prst="rect">
            <a:avLst/>
          </a:prstGeom>
        </p:spPr>
        <p:txBody>
          <a:bodyPr anchorCtr="0" anchor="t" bIns="91425" lIns="91425" rIns="91425" tIns="91425">
            <a:noAutofit/>
          </a:bodyPr>
          <a:lstStyle/>
          <a:p>
            <a:pPr lvl="0" rtl="0">
              <a:lnSpc>
                <a:spcPct val="100000"/>
              </a:lnSpc>
              <a:spcBef>
                <a:spcPts val="0"/>
              </a:spcBef>
              <a:buNone/>
            </a:pPr>
            <a:r>
              <a:rPr lang="en">
                <a:solidFill>
                  <a:srgbClr val="000000"/>
                </a:solidFill>
              </a:rPr>
              <a:t>-Marco Polo(1254-1324) was the son of a merchant, and at the age of 17, he left for China with his Father and Uncle in 1275.</a:t>
            </a:r>
          </a:p>
          <a:p>
            <a:pPr lvl="0" rtl="0">
              <a:lnSpc>
                <a:spcPct val="100000"/>
              </a:lnSpc>
              <a:spcBef>
                <a:spcPts val="0"/>
              </a:spcBef>
              <a:buNone/>
            </a:pPr>
            <a:r>
              <a:rPr lang="en">
                <a:solidFill>
                  <a:srgbClr val="000000"/>
                </a:solidFill>
              </a:rPr>
              <a:t>- It took Polo, his father, and his uncle 3 years to make it to China, where they meet Kublai Khan(Grandson of Genghis Khan), the Emperor of China.</a:t>
            </a:r>
          </a:p>
          <a:p>
            <a:pPr lvl="0" rtl="0">
              <a:lnSpc>
                <a:spcPct val="100000"/>
              </a:lnSpc>
              <a:spcBef>
                <a:spcPts val="0"/>
              </a:spcBef>
              <a:buNone/>
            </a:pPr>
            <a:r>
              <a:rPr lang="en">
                <a:solidFill>
                  <a:srgbClr val="000000"/>
                </a:solidFill>
              </a:rPr>
              <a:t>- </a:t>
            </a:r>
            <a:r>
              <a:rPr lang="en">
                <a:solidFill>
                  <a:schemeClr val="lt1"/>
                </a:solidFill>
              </a:rPr>
              <a:t>(OI) Not only was it just Marco Polo serving Kublai, but his father and uncle stayed there with him for the 17 years he was there.</a:t>
            </a:r>
          </a:p>
        </p:txBody>
      </p:sp>
      <p:sp>
        <p:nvSpPr>
          <p:cNvPr id="117" name="Shape 117"/>
          <p:cNvSpPr txBox="1"/>
          <p:nvPr/>
        </p:nvSpPr>
        <p:spPr>
          <a:xfrm>
            <a:off x="6449075" y="168825"/>
            <a:ext cx="2554799" cy="641399"/>
          </a:xfrm>
          <a:prstGeom prst="rect">
            <a:avLst/>
          </a:prstGeom>
          <a:noFill/>
          <a:ln>
            <a:noFill/>
          </a:ln>
        </p:spPr>
        <p:txBody>
          <a:bodyPr anchorCtr="0" anchor="t" bIns="91425" lIns="91425" rIns="91425" tIns="91425">
            <a:noAutofit/>
          </a:bodyPr>
          <a:lstStyle/>
          <a:p>
            <a:pPr lvl="0" rtl="0">
              <a:spcBef>
                <a:spcPts val="0"/>
              </a:spcBef>
              <a:buNone/>
            </a:pPr>
            <a:r>
              <a:t/>
            </a:r>
            <a:endParaRPr sz="2400">
              <a:solidFill>
                <a:schemeClr val="lt1"/>
              </a:solidFill>
            </a:endParaRPr>
          </a:p>
        </p:txBody>
      </p:sp>
      <p:sp>
        <p:nvSpPr>
          <p:cNvPr id="118" name="Shape 118"/>
          <p:cNvSpPr txBox="1"/>
          <p:nvPr/>
        </p:nvSpPr>
        <p:spPr>
          <a:xfrm>
            <a:off x="6899275" y="168825"/>
            <a:ext cx="2115899" cy="585299"/>
          </a:xfrm>
          <a:prstGeom prst="rect">
            <a:avLst/>
          </a:prstGeom>
          <a:noFill/>
          <a:ln>
            <a:noFill/>
          </a:ln>
        </p:spPr>
        <p:txBody>
          <a:bodyPr anchorCtr="0" anchor="t" bIns="91425" lIns="91425" rIns="91425" tIns="91425">
            <a:noAutofit/>
          </a:bodyPr>
          <a:lstStyle/>
          <a:p>
            <a:pPr lvl="0">
              <a:spcBef>
                <a:spcPts val="0"/>
              </a:spcBef>
              <a:buNone/>
            </a:pPr>
            <a:r>
              <a:rPr lang="en" sz="2400">
                <a:solidFill>
                  <a:schemeClr val="lt1"/>
                </a:solidFill>
              </a:rPr>
              <a:t>E. I.</a:t>
            </a:r>
          </a:p>
        </p:txBody>
      </p:sp>
      <p:pic>
        <p:nvPicPr>
          <p:cNvPr descr="File:Marco Polo - costume" id="119" name="Shape 119"/>
          <p:cNvPicPr preferRelativeResize="0"/>
          <p:nvPr/>
        </p:nvPicPr>
        <p:blipFill>
          <a:blip r:embed="rId3">
            <a:alphaModFix/>
          </a:blip>
          <a:stretch>
            <a:fillRect/>
          </a:stretch>
        </p:blipFill>
        <p:spPr>
          <a:xfrm>
            <a:off x="6854250" y="944749"/>
            <a:ext cx="2149624" cy="299966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solidFill>
      </p:bgPr>
    </p:bg>
    <p:spTree>
      <p:nvGrpSpPr>
        <p:cNvPr id="123" name="Shape 123"/>
        <p:cNvGrpSpPr/>
        <p:nvPr/>
      </p:nvGrpSpPr>
      <p:grpSpPr>
        <a:xfrm>
          <a:off x="0" y="0"/>
          <a:ext cx="0" cy="0"/>
          <a:chOff x="0" y="0"/>
          <a:chExt cx="0" cy="0"/>
        </a:xfrm>
      </p:grpSpPr>
      <p:sp>
        <p:nvSpPr>
          <p:cNvPr id="124" name="Shape 124"/>
          <p:cNvSpPr txBox="1"/>
          <p:nvPr>
            <p:ph type="title"/>
          </p:nvPr>
        </p:nvSpPr>
        <p:spPr>
          <a:xfrm>
            <a:off x="311700" y="0"/>
            <a:ext cx="8520599" cy="613200"/>
          </a:xfrm>
          <a:prstGeom prst="rect">
            <a:avLst/>
          </a:prstGeom>
        </p:spPr>
        <p:txBody>
          <a:bodyPr anchorCtr="0" anchor="t" bIns="91425" lIns="91425" rIns="91425" tIns="91425">
            <a:noAutofit/>
          </a:bodyPr>
          <a:lstStyle/>
          <a:p>
            <a:pPr lvl="0" rtl="0" algn="ctr">
              <a:spcBef>
                <a:spcPts val="0"/>
              </a:spcBef>
              <a:buNone/>
            </a:pPr>
            <a:r>
              <a:rPr lang="en" sz="2600"/>
              <a:t>Marco Polo</a:t>
            </a:r>
          </a:p>
        </p:txBody>
      </p:sp>
      <p:sp>
        <p:nvSpPr>
          <p:cNvPr id="125" name="Shape 125"/>
          <p:cNvSpPr txBox="1"/>
          <p:nvPr>
            <p:ph idx="1" type="body"/>
          </p:nvPr>
        </p:nvSpPr>
        <p:spPr>
          <a:xfrm>
            <a:off x="311700" y="754125"/>
            <a:ext cx="6137399" cy="4130399"/>
          </a:xfrm>
          <a:prstGeom prst="rect">
            <a:avLst/>
          </a:prstGeom>
        </p:spPr>
        <p:txBody>
          <a:bodyPr anchorCtr="0" anchor="t" bIns="91425" lIns="91425" rIns="91425" tIns="91425">
            <a:noAutofit/>
          </a:bodyPr>
          <a:lstStyle/>
          <a:p>
            <a:pPr lvl="0" rtl="0">
              <a:lnSpc>
                <a:spcPct val="100000"/>
              </a:lnSpc>
              <a:spcBef>
                <a:spcPts val="0"/>
              </a:spcBef>
              <a:buNone/>
            </a:pPr>
            <a:r>
              <a:rPr lang="en" sz="1600"/>
              <a:t>-During Marco’s 17 years in China, him and Kublai establish a deep bond, and Khan escorts him all around China, which at the time was about 5 times the size it is now.</a:t>
            </a:r>
          </a:p>
          <a:p>
            <a:pPr lvl="0" rtl="0">
              <a:lnSpc>
                <a:spcPct val="100000"/>
              </a:lnSpc>
              <a:spcBef>
                <a:spcPts val="0"/>
              </a:spcBef>
              <a:buNone/>
            </a:pPr>
            <a:r>
              <a:rPr lang="en" sz="1600"/>
              <a:t>-His trip home from China(to Venice) took 6 years, as Marco went by sea around Asia through the Strait of Malacca, around Africa, through modern-day Iran, into Constantinople(to drop off a princess), back down through the Mediterranean, then into Venice.</a:t>
            </a:r>
          </a:p>
          <a:p>
            <a:pPr lvl="0" rtl="0">
              <a:lnSpc>
                <a:spcPct val="100000"/>
              </a:lnSpc>
              <a:spcBef>
                <a:spcPts val="0"/>
              </a:spcBef>
              <a:buNone/>
            </a:pPr>
            <a:r>
              <a:rPr lang="en" sz="1600"/>
              <a:t>-Marco Polo, when he came home to Venice, entered into the war between Venice and Genoa. During that time, he was captured and put into prison, where he met a writer who wrote down of his journey (The Travels of Marco Polo).</a:t>
            </a:r>
          </a:p>
        </p:txBody>
      </p:sp>
      <p:sp>
        <p:nvSpPr>
          <p:cNvPr id="126" name="Shape 126"/>
          <p:cNvSpPr txBox="1"/>
          <p:nvPr/>
        </p:nvSpPr>
        <p:spPr>
          <a:xfrm>
            <a:off x="6449075" y="168825"/>
            <a:ext cx="2554799" cy="641399"/>
          </a:xfrm>
          <a:prstGeom prst="rect">
            <a:avLst/>
          </a:prstGeom>
          <a:noFill/>
          <a:ln>
            <a:noFill/>
          </a:ln>
        </p:spPr>
        <p:txBody>
          <a:bodyPr anchorCtr="0" anchor="t" bIns="91425" lIns="91425" rIns="91425" tIns="91425">
            <a:noAutofit/>
          </a:bodyPr>
          <a:lstStyle/>
          <a:p>
            <a:pPr lvl="0" rtl="0">
              <a:spcBef>
                <a:spcPts val="0"/>
              </a:spcBef>
              <a:buNone/>
            </a:pPr>
            <a:r>
              <a:t/>
            </a:r>
            <a:endParaRPr sz="2400">
              <a:solidFill>
                <a:schemeClr val="lt1"/>
              </a:solidFill>
            </a:endParaRPr>
          </a:p>
        </p:txBody>
      </p:sp>
      <p:sp>
        <p:nvSpPr>
          <p:cNvPr id="127" name="Shape 127"/>
          <p:cNvSpPr txBox="1"/>
          <p:nvPr/>
        </p:nvSpPr>
        <p:spPr>
          <a:xfrm>
            <a:off x="6899275" y="168825"/>
            <a:ext cx="2115899" cy="585299"/>
          </a:xfrm>
          <a:prstGeom prst="rect">
            <a:avLst/>
          </a:prstGeom>
          <a:noFill/>
          <a:ln>
            <a:noFill/>
          </a:ln>
        </p:spPr>
        <p:txBody>
          <a:bodyPr anchorCtr="0" anchor="t" bIns="91425" lIns="91425" rIns="91425" tIns="91425">
            <a:noAutofit/>
          </a:bodyPr>
          <a:lstStyle/>
          <a:p>
            <a:pPr lvl="0" rtl="0">
              <a:spcBef>
                <a:spcPts val="0"/>
              </a:spcBef>
              <a:buNone/>
            </a:pPr>
            <a:r>
              <a:rPr lang="en" sz="2400">
                <a:solidFill>
                  <a:schemeClr val="lt1"/>
                </a:solidFill>
              </a:rPr>
              <a:t>E. I.</a:t>
            </a:r>
          </a:p>
        </p:txBody>
      </p:sp>
      <p:pic>
        <p:nvPicPr>
          <p:cNvPr id="128" name="Shape 128"/>
          <p:cNvPicPr preferRelativeResize="0"/>
          <p:nvPr/>
        </p:nvPicPr>
        <p:blipFill>
          <a:blip r:embed="rId3">
            <a:alphaModFix/>
          </a:blip>
          <a:stretch>
            <a:fillRect/>
          </a:stretch>
        </p:blipFill>
        <p:spPr>
          <a:xfrm>
            <a:off x="6460375" y="815457"/>
            <a:ext cx="2554799" cy="342394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